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41"/>
  </p:notesMasterIdLst>
  <p:handoutMasterIdLst>
    <p:handoutMasterId r:id="rId42"/>
  </p:handoutMasterIdLst>
  <p:sldIdLst>
    <p:sldId id="362" r:id="rId2"/>
    <p:sldId id="363" r:id="rId3"/>
    <p:sldId id="364" r:id="rId4"/>
    <p:sldId id="365" r:id="rId5"/>
    <p:sldId id="366" r:id="rId6"/>
    <p:sldId id="367" r:id="rId7"/>
    <p:sldId id="368" r:id="rId8"/>
    <p:sldId id="395" r:id="rId9"/>
    <p:sldId id="370" r:id="rId10"/>
    <p:sldId id="371" r:id="rId11"/>
    <p:sldId id="372" r:id="rId12"/>
    <p:sldId id="373" r:id="rId13"/>
    <p:sldId id="374" r:id="rId14"/>
    <p:sldId id="397" r:id="rId15"/>
    <p:sldId id="398" r:id="rId16"/>
    <p:sldId id="375" r:id="rId17"/>
    <p:sldId id="334" r:id="rId18"/>
    <p:sldId id="376" r:id="rId19"/>
    <p:sldId id="377" r:id="rId20"/>
    <p:sldId id="378" r:id="rId21"/>
    <p:sldId id="354" r:id="rId22"/>
    <p:sldId id="379" r:id="rId23"/>
    <p:sldId id="380" r:id="rId24"/>
    <p:sldId id="381" r:id="rId25"/>
    <p:sldId id="382" r:id="rId26"/>
    <p:sldId id="383" r:id="rId27"/>
    <p:sldId id="384" r:id="rId28"/>
    <p:sldId id="385" r:id="rId29"/>
    <p:sldId id="386" r:id="rId30"/>
    <p:sldId id="387" r:id="rId31"/>
    <p:sldId id="388" r:id="rId32"/>
    <p:sldId id="389" r:id="rId33"/>
    <p:sldId id="390" r:id="rId34"/>
    <p:sldId id="391" r:id="rId35"/>
    <p:sldId id="392" r:id="rId36"/>
    <p:sldId id="393" r:id="rId37"/>
    <p:sldId id="394" r:id="rId38"/>
    <p:sldId id="396" r:id="rId39"/>
    <p:sldId id="399" r:id="rId40"/>
  </p:sldIdLst>
  <p:sldSz cx="12192000" cy="68580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DA"/>
    <a:srgbClr val="0A3161"/>
    <a:srgbClr val="B31942"/>
    <a:srgbClr val="E7E6E6"/>
    <a:srgbClr val="ECECEB"/>
    <a:srgbClr val="61913D"/>
    <a:srgbClr val="009BDF"/>
    <a:srgbClr val="00599C"/>
    <a:srgbClr val="8F2040"/>
    <a:srgbClr val="0049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60" autoAdjust="0"/>
    <p:restoredTop sz="62397" autoAdjust="0"/>
  </p:normalViewPr>
  <p:slideViewPr>
    <p:cSldViewPr snapToGrid="0" snapToObjects="1">
      <p:cViewPr varScale="1">
        <p:scale>
          <a:sx n="71" d="100"/>
          <a:sy n="71" d="100"/>
        </p:scale>
        <p:origin x="1530" y="66"/>
      </p:cViewPr>
      <p:guideLst>
        <p:guide orient="horz"/>
        <p:guide/>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8" d="100"/>
          <a:sy n="78" d="100"/>
        </p:scale>
        <p:origin x="20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FF3734-841F-424C-B18C-44186F4BCBF1}" type="datetimeFigureOut">
              <a:rPr lang="en-US" smtClean="0"/>
              <a:t>9/21/2023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1150A5-5F0E-3742-8500-A40C98495B92}" type="slidenum">
              <a:rPr lang="en-US" smtClean="0"/>
              <a:t>‹#›</a:t>
            </a:fld>
            <a:endParaRPr lang="en-US" dirty="0"/>
          </a:p>
        </p:txBody>
      </p:sp>
    </p:spTree>
    <p:extLst>
      <p:ext uri="{BB962C8B-B14F-4D97-AF65-F5344CB8AC3E}">
        <p14:creationId xmlns:p14="http://schemas.microsoft.com/office/powerpoint/2010/main" val="2124171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F9CF1-8D23-A44D-BA94-00A0F831414A}" type="datetimeFigureOut">
              <a:rPr lang="en-US" smtClean="0"/>
              <a:t>9/21/2023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621C9-9A53-B447-BED6-8A1239BBCD0B}" type="slidenum">
              <a:rPr lang="en-US" smtClean="0"/>
              <a:t>‹#›</a:t>
            </a:fld>
            <a:endParaRPr lang="en-US" dirty="0"/>
          </a:p>
        </p:txBody>
      </p:sp>
    </p:spTree>
    <p:extLst>
      <p:ext uri="{BB962C8B-B14F-4D97-AF65-F5344CB8AC3E}">
        <p14:creationId xmlns:p14="http://schemas.microsoft.com/office/powerpoint/2010/main" val="181269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opm.gov/healthcare-insurance/healthcare/eligibilit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Ogden.Benefits.Section@irs.gov"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Good morning, everyone. My name is Caroline, and I am Rebeca and we are with the Benefits Team. We are here to review Health Benefit and Life Insurance Elections. If you do have questions or need a clarification. We do have Debbie/Cindy here with us today who will be keeping an eye on the chat box.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At the end of the presentation, we will have a short Q&amp;A session only on health and life insurance elections.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Lets get started.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USA Staffing Benefits User Guide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Cough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cough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cough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oh wow Rebeca are you okay:</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No, I am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sooo</a:t>
            </a:r>
            <a:r>
              <a:rPr lang="en-US" sz="1800" dirty="0">
                <a:effectLst/>
                <a:latin typeface="Calibri" panose="020F0502020204030204" pitchFamily="34" charset="0"/>
                <a:ea typeface="Calibri" panose="020F0502020204030204" pitchFamily="34" charset="0"/>
                <a:cs typeface="Times New Roman" panose="02020603050405020304" pitchFamily="18" charset="0"/>
              </a:rPr>
              <a:t> sick.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It sounds like you need INSURANCE!!!!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Welcome NEW HIRES today we are going to talk about BEN -E -FITS. What are your options, how can you enroll, and so much more.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be using your USA Staffing Portal to enroll in Health and Life insurance. </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a:t>
            </a:fld>
            <a:endParaRPr lang="en-US" dirty="0"/>
          </a:p>
        </p:txBody>
      </p:sp>
    </p:spTree>
    <p:extLst>
      <p:ext uri="{BB962C8B-B14F-4D97-AF65-F5344CB8AC3E}">
        <p14:creationId xmlns:p14="http://schemas.microsoft.com/office/powerpoint/2010/main" val="869406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Caroline what would happen if I decided to answer NO to the question on the screen?</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You would have chosen to waive your Federal Employee Health Benefits. This means you would need to wait until a Qualifying life event, or Open season to enroll.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Well, what is a qualifying life event?</a:t>
            </a:r>
          </a:p>
          <a:p>
            <a:pPr marL="0" marR="0">
              <a:lnSpc>
                <a:spcPct val="107000"/>
              </a:lnSpc>
              <a:spcBef>
                <a:spcPts val="0"/>
              </a:spcBef>
              <a:spcAft>
                <a:spcPts val="0"/>
              </a:spcAft>
            </a:pPr>
            <a:r>
              <a:rPr lang="en-US" sz="1800" dirty="0">
                <a:effectLst/>
                <a:latin typeface="Calibri" panose="020F0502020204030204" pitchFamily="34" charset="0"/>
                <a:cs typeface="Times New Roman" panose="02020603050405020304" pitchFamily="18" charset="0"/>
              </a:rPr>
              <a:t>Presenter 1: A Qualifying Life Event or  QLE is when you experience one of the following: Marriage, Divorce, Birth of a baby, Death, Last eligible child turns 26, Adding a Foster child, or adopting a child.</a:t>
            </a:r>
          </a:p>
          <a:p>
            <a:pPr marL="0" marR="0">
              <a:lnSpc>
                <a:spcPct val="107000"/>
              </a:lnSpc>
              <a:spcBef>
                <a:spcPts val="0"/>
              </a:spcBef>
              <a:spcAft>
                <a:spcPts val="0"/>
              </a:spcAft>
            </a:pPr>
            <a:r>
              <a:rPr lang="en-US" sz="2800" dirty="0"/>
              <a:t>Presenter 2: I definitely want to enroll. I better pay close attention to what I select.</a:t>
            </a:r>
            <a:endParaRPr lang="en-US" sz="180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10</a:t>
            </a:fld>
            <a:endParaRPr lang="en-US" dirty="0"/>
          </a:p>
        </p:txBody>
      </p:sp>
    </p:spTree>
    <p:extLst>
      <p:ext uri="{BB962C8B-B14F-4D97-AF65-F5344CB8AC3E}">
        <p14:creationId xmlns:p14="http://schemas.microsoft.com/office/powerpoint/2010/main" val="3926354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Yes, always read and double check. Once you are enrolled Waived or not, you will have to WAIT until Open Season, or you experience a Qualifying Life Event.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11</a:t>
            </a:fld>
            <a:endParaRPr lang="en-US" dirty="0"/>
          </a:p>
        </p:txBody>
      </p:sp>
    </p:spTree>
    <p:extLst>
      <p:ext uri="{BB962C8B-B14F-4D97-AF65-F5344CB8AC3E}">
        <p14:creationId xmlns:p14="http://schemas.microsoft.com/office/powerpoint/2010/main" val="1805871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Presenter 2: Which family members are considered eligible?</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Presenter 1: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current spouse, this means a valid marriage or common law. Common law marriage must be initiated in a state that recognized common law marriages to be considered valid.</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children under 26. This includes biological children, legally adopted children, step children, and foster children </a:t>
            </a:r>
            <a:r>
              <a:rPr lang="en-US" sz="1200" dirty="0">
                <a:solidFill>
                  <a:srgbClr val="0070C0"/>
                </a:solidFill>
                <a:effectLst/>
                <a:latin typeface="Century Gothic" panose="020B0502020202020204" pitchFamily="34" charset="0"/>
                <a:ea typeface="Times New Roman" panose="02020603050405020304" pitchFamily="18" charset="0"/>
                <a:cs typeface="Calibri" panose="020F0502020204030204" pitchFamily="34" charset="0"/>
              </a:rPr>
              <a:t>who meet the eligibility requirements for a foster child </a:t>
            </a:r>
            <a:r>
              <a:rPr lang="en-US" sz="1200" u="sng" dirty="0">
                <a:solidFill>
                  <a:srgbClr val="0070C0"/>
                </a:solidFill>
                <a:effectLst/>
                <a:latin typeface="Century Gothic" panose="020B0502020202020204" pitchFamily="34" charset="0"/>
                <a:ea typeface="Times New Roman" panose="02020603050405020304" pitchFamily="18" charset="0"/>
                <a:cs typeface="Calibri" panose="020F0502020204030204" pitchFamily="34" charset="0"/>
              </a:rPr>
              <a:t>under the FEHB program.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adult child who is incapable of self support. This is someone who is over the age of 26 and is incapable of financially supporting themselves because of a physical or mental disability.</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-Their physical or mental disability existed before the age of 26; and</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-their disability is expected to continue for at least a year. </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Presenter 2: What do I need to do to add my daughter and spouse on the insurance?</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Presenter 1: Great question! Make sure to review the SF2809 Health Benefits Election Form instructions. There are different codes for different family member types, and it is important to review page 2 of the SF2809 instructions because of this.</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example, the family member types are Spouse 01, Child under 26 - 19, and Foster Child 10.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Presenter 2: I’ll have to let my spouse know he is not (Double O Seven) 007.</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Presenter 1: Good One.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12</a:t>
            </a:fld>
            <a:endParaRPr lang="en-US" dirty="0"/>
          </a:p>
        </p:txBody>
      </p:sp>
    </p:spTree>
    <p:extLst>
      <p:ext uri="{BB962C8B-B14F-4D97-AF65-F5344CB8AC3E}">
        <p14:creationId xmlns:p14="http://schemas.microsoft.com/office/powerpoint/2010/main" val="107490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Will I need to turn in anything to show my family is… my family?</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Yes, each family member needs to be verified. A list of acceptable documents can be found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www.opm.gov/healthcare-insurance/healthcare/eligibility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13</a:t>
            </a:fld>
            <a:endParaRPr lang="en-US" dirty="0"/>
          </a:p>
        </p:txBody>
      </p:sp>
    </p:spTree>
    <p:extLst>
      <p:ext uri="{BB962C8B-B14F-4D97-AF65-F5344CB8AC3E}">
        <p14:creationId xmlns:p14="http://schemas.microsoft.com/office/powerpoint/2010/main" val="233984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2: What do I need to do if  one of my family members is no longer eligible? </a:t>
            </a:r>
          </a:p>
          <a:p>
            <a:endParaRPr lang="en-US" dirty="0"/>
          </a:p>
          <a:p>
            <a:r>
              <a:rPr lang="en-US" dirty="0"/>
              <a:t>Presenter 1: </a:t>
            </a:r>
          </a:p>
          <a:p>
            <a:r>
              <a:rPr lang="en-US"/>
              <a:t>In </a:t>
            </a:r>
            <a:r>
              <a:rPr lang="en-US" dirty="0"/>
              <a:t>the future, if you have a family member that no longer meets the eligibility requirements due to a death, divorce, or a child turning 26, and you are needing to change your FEHB plan option to Self Plus One, or Self Only, you must make a FEHB Self Service election through EPP.  If the family member losing coverage is interested in the Temporary Continuation of Coverage (TCC) program, contact the Employee Resource Center  (ERC) at 866-743-5748 option 1 then option 3.  Information regarding the Temporary Continuation of Coverage (TCC) will be provided. Please note: We may request documentation at any time. </a:t>
            </a:r>
          </a:p>
          <a:p>
            <a:endParaRPr lang="en-US" dirty="0"/>
          </a:p>
          <a:p>
            <a:r>
              <a:rPr lang="en-US" dirty="0"/>
              <a:t>For example:</a:t>
            </a:r>
          </a:p>
          <a:p>
            <a:r>
              <a:rPr lang="en-US" dirty="0"/>
              <a:t>You are enrolled in a Self and Family Plan. The family members insured are your spouse and a dependent child. A year later you get divorced. You have 60 days to change your plan option to Self Plus One, by submitting a Health Insurance Election through EPP, or request to remove your ex-spouse from your Self and Family Plan. </a:t>
            </a:r>
          </a:p>
          <a:p>
            <a:r>
              <a:rPr lang="en-US" dirty="0"/>
              <a:t>-If your ex spouse is interested in enrolling in FEHB under Temporary Continuation of Coverage (TCC), contact the ERC for further guidance. </a:t>
            </a:r>
          </a:p>
          <a:p>
            <a:endParaRPr lang="en-US" dirty="0"/>
          </a:p>
          <a:p>
            <a:r>
              <a:rPr lang="en-US" dirty="0"/>
              <a:t>Presenter 2: Okay I think I got it. In the event that my family members are no longer eligible for health insurance and I don’t need to be enrolled in a Self and Family plan. I have 60 days to submit a new Health Insurance election through EPP. If my family member wants to continue receiving health insurance coverage, I need to contact the ERC to see what our options are. </a:t>
            </a:r>
          </a:p>
          <a:p>
            <a:r>
              <a:rPr lang="en-US" dirty="0"/>
              <a:t> </a:t>
            </a:r>
          </a:p>
          <a:p>
            <a:r>
              <a:rPr lang="en-US" dirty="0"/>
              <a:t>Presenter 1: That is correct.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14</a:t>
            </a:fld>
            <a:endParaRPr lang="en-US" dirty="0"/>
          </a:p>
        </p:txBody>
      </p:sp>
    </p:spTree>
    <p:extLst>
      <p:ext uri="{BB962C8B-B14F-4D97-AF65-F5344CB8AC3E}">
        <p14:creationId xmlns:p14="http://schemas.microsoft.com/office/powerpoint/2010/main" val="906299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1:</a:t>
            </a:r>
            <a:r>
              <a:rPr lang="en-US" sz="1000" b="0" i="0" u="none" strike="noStrike" baseline="0" dirty="0">
                <a:solidFill>
                  <a:schemeClr val="tx1"/>
                </a:solidFill>
                <a:latin typeface="+mn-lt"/>
              </a:rPr>
              <a:t> </a:t>
            </a:r>
            <a:r>
              <a:rPr lang="en-US" sz="1200" b="0" i="0" u="none" strike="noStrike" baseline="0" dirty="0">
                <a:solidFill>
                  <a:srgbClr val="000000"/>
                </a:solidFill>
                <a:latin typeface="Calibri" panose="020F0502020204030204" pitchFamily="34" charset="0"/>
              </a:rPr>
              <a:t>As a reminder, any intentionally false statement or willful misrepresentation, such as including an ineligible family member on your health insurance coverage, is a violation of the law punishable by a fine of not more than $10,000 or imprisonment of not more than 5 years, or both , and may be subject to investigation. </a:t>
            </a:r>
          </a:p>
          <a:p>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00000"/>
                </a:solidFill>
                <a:latin typeface="Calibri" panose="020F0502020204030204" pitchFamily="34" charset="0"/>
              </a:rPr>
              <a:t>Presenter 2: Okay I will make sure all my information is up to date.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15</a:t>
            </a:fld>
            <a:endParaRPr lang="en-US" dirty="0"/>
          </a:p>
        </p:txBody>
      </p:sp>
    </p:spTree>
    <p:extLst>
      <p:ext uri="{BB962C8B-B14F-4D97-AF65-F5344CB8AC3E}">
        <p14:creationId xmlns:p14="http://schemas.microsoft.com/office/powerpoint/2010/main" val="2639197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If benefits are elected for family members, the Benefits office will add additional tasks requiring an upload of supporting documents to verify family member eligibility. Another thing you should do is monitor your email for a notification of additional tasks and instructions on uploading documents.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It is important to know. If the required documentation is not provided within 60 days, any family members not verified will be removed from the coverage, retroactive to the effective date.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Wait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wait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wait</a:t>
            </a:r>
            <a:r>
              <a:rPr lang="en-US" sz="1800" dirty="0">
                <a:effectLst/>
                <a:latin typeface="Calibri" panose="020F0502020204030204" pitchFamily="34" charset="0"/>
                <a:ea typeface="Calibri" panose="020F0502020204030204" pitchFamily="34" charset="0"/>
                <a:cs typeface="Times New Roman" panose="02020603050405020304" pitchFamily="18" charset="0"/>
              </a:rPr>
              <a:t>. Let me get this straight. If I do not provide the correct documentation in 60 days from when I am notified, my dependents will be removed from the coverage?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That is right. So, if you take your daughter to the doctor and do not send in the documentation within 60 days. You will have to pay all those fees back, because she would not have been covered at that time.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I will be sure to get those documents in right away.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16</a:t>
            </a:fld>
            <a:endParaRPr lang="en-US" dirty="0"/>
          </a:p>
        </p:txBody>
      </p:sp>
    </p:spTree>
    <p:extLst>
      <p:ext uri="{BB962C8B-B14F-4D97-AF65-F5344CB8AC3E}">
        <p14:creationId xmlns:p14="http://schemas.microsoft.com/office/powerpoint/2010/main" val="2274275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How would I upload those documents?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On the manage tasks tab, select “Benefits Supporting Document Upload (as needed)”. You will then be able to upload the documentation. Also, expect an email from a member of the benefits team. They will send a notification asking for the family verification documents. If you do not have the Benefit Supporting tab loaded on your profile, you can also submit your documentation to the Ogden Benefits Inbox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Ogden.Benefits.Section@irs.gov</a:t>
            </a:r>
            <a:r>
              <a:rPr lang="en-US" sz="1800" dirty="0">
                <a:effectLst/>
                <a:latin typeface="Calibri" panose="020F0502020204030204" pitchFamily="34" charset="0"/>
                <a:ea typeface="Calibri" panose="020F0502020204030204" pitchFamily="34" charset="0"/>
                <a:cs typeface="Times New Roman" panose="02020603050405020304" pitchFamily="18" charset="0"/>
              </a:rPr>
              <a:t> . Debbie/Cindy would you please add that email address to the chat. Thank you.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17</a:t>
            </a:fld>
            <a:endParaRPr lang="en-US" dirty="0"/>
          </a:p>
        </p:txBody>
      </p:sp>
    </p:spTree>
    <p:extLst>
      <p:ext uri="{BB962C8B-B14F-4D97-AF65-F5344CB8AC3E}">
        <p14:creationId xmlns:p14="http://schemas.microsoft.com/office/powerpoint/2010/main" val="289625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Once I submit all the documentation when can I use my insurance?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Your effective date is the first day of the pay period following the receipt of a Valid form. You will need to allow up to 4 weeks for processing.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What do you mean by Valid?</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If your form is missing any information, the benefits team will reach out to inform you of any inconsistencies and how you can send in a new form.</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18</a:t>
            </a:fld>
            <a:endParaRPr lang="en-US" dirty="0"/>
          </a:p>
        </p:txBody>
      </p:sp>
    </p:spTree>
    <p:extLst>
      <p:ext uri="{BB962C8B-B14F-4D97-AF65-F5344CB8AC3E}">
        <p14:creationId xmlns:p14="http://schemas.microsoft.com/office/powerpoint/2010/main" val="1921952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Caroline? Do Transformers buy life insurance or Car insurance?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Ha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everyone awake? It’s time to talk about Life Insurance. We are going to dive into the Federal Employees Group Life Insurance (FEGLI) elections.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19</a:t>
            </a:fld>
            <a:endParaRPr lang="en-US" dirty="0"/>
          </a:p>
        </p:txBody>
      </p:sp>
    </p:spTree>
    <p:extLst>
      <p:ext uri="{BB962C8B-B14F-4D97-AF65-F5344CB8AC3E}">
        <p14:creationId xmlns:p14="http://schemas.microsoft.com/office/powerpoint/2010/main" val="3893493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The information in this presentation is meant to help new employees navigate the USA Staffing System to complete any Benefits tasks they may be assigned.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The tasks in the examples might not be an exact match for every employee, however the general steps to complete the tasks should be the same. </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a:t>
            </a:fld>
            <a:endParaRPr lang="en-US" dirty="0"/>
          </a:p>
        </p:txBody>
      </p:sp>
    </p:spTree>
    <p:extLst>
      <p:ext uri="{BB962C8B-B14F-4D97-AF65-F5344CB8AC3E}">
        <p14:creationId xmlns:p14="http://schemas.microsoft.com/office/powerpoint/2010/main" val="3958828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As you will see on this slide, you will need to fill out the questionnaire for the Life insurance.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20</a:t>
            </a:fld>
            <a:endParaRPr lang="en-US" dirty="0"/>
          </a:p>
        </p:txBody>
      </p:sp>
    </p:spTree>
    <p:extLst>
      <p:ext uri="{BB962C8B-B14F-4D97-AF65-F5344CB8AC3E}">
        <p14:creationId xmlns:p14="http://schemas.microsoft.com/office/powerpoint/2010/main" val="2607627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If you want anything other than Basic, or don’t want life insurance at all you have to submit a SF2817 Life insurance form in USA Staffing.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So if I only want Basic I just… do nothing.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That is correct, however some positions are excluded by law or regulation. So, Only if you are eligible when you are hired you are automatically enrolled in Basic coverage on your first day in pay and duty status following the date you became eligible.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choose to elect optional life insurance, you must complete the enrollment questionnaire within 60 days of your start date.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must sign and date for the Basic life insurance coverage to elect Optional Coverage.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Optional coverage becomes effective the day a valid form is received as long as you meet pay and duty status.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What is the effective date if I Waive coverage?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The effective date will be the end of they pay period in which the form is submitted. Unless it is submitted the same pay period as your Enter on Duty Date. Then it would be well, the day you entered on duty.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21</a:t>
            </a:fld>
            <a:endParaRPr lang="en-US" dirty="0"/>
          </a:p>
        </p:txBody>
      </p:sp>
    </p:spTree>
    <p:extLst>
      <p:ext uri="{BB962C8B-B14F-4D97-AF65-F5344CB8AC3E}">
        <p14:creationId xmlns:p14="http://schemas.microsoft.com/office/powerpoint/2010/main" val="3891136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Well, what does Basic and Optional mean?</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Basic: will only cover you in the amount of your annual salary rounded up to the next thousand plus two thousand more.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Option A: Will only cover you but add an additional Ten thousand to your basic.</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Option B: Will only cover you but add 1,2,3,4, or 5 multiples of your salary rounded up to the next Thousand.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Option C: Will cover your spouse and unmarried dependent children under age 22. This can add 1,2,3,4, or 5 multiples. Each multiple equals Five thousand for the life of your spouse, and Two thousand Five Hundred for the life of each eligible child.</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 see so Federal Employee Group Life Insurance is meant to protect your loved ones from catastrophic loss of income if you die unexpectedly.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That is correct. I know its hard to talk about, but if you plan ahead, you can be prepared for any situation.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22</a:t>
            </a:fld>
            <a:endParaRPr lang="en-US" dirty="0"/>
          </a:p>
        </p:txBody>
      </p:sp>
    </p:spTree>
    <p:extLst>
      <p:ext uri="{BB962C8B-B14F-4D97-AF65-F5344CB8AC3E}">
        <p14:creationId xmlns:p14="http://schemas.microsoft.com/office/powerpoint/2010/main" val="2690915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Be sure to read through everything. Hey Caroline, are you interested in FEGLI.</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No I am not.. What is that?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I thought you wanted life insurance coverage? If you say no on the questionnaire your Life Insurance will be waived.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 Oh wow I can see why it is important to double check my answers.</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23</a:t>
            </a:fld>
            <a:endParaRPr lang="en-US" dirty="0"/>
          </a:p>
        </p:txBody>
      </p:sp>
    </p:spTree>
    <p:extLst>
      <p:ext uri="{BB962C8B-B14F-4D97-AF65-F5344CB8AC3E}">
        <p14:creationId xmlns:p14="http://schemas.microsoft.com/office/powerpoint/2010/main" val="3994788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Oh my… I selected no and accidently waived my coverage. Could I change my enrollment if I waived it on accident?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Yes, as long as it was done in error, and you are with in your 60 days from Enter on Duty date. Past that you will need a valid Qualifying life event or wait until Open Season for Life Insurance.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When is Open Season?</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Those Open Seasons are infrequent and rare. The last one was in 2016.</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24</a:t>
            </a:fld>
            <a:endParaRPr lang="en-US" dirty="0"/>
          </a:p>
        </p:txBody>
      </p:sp>
    </p:spTree>
    <p:extLst>
      <p:ext uri="{BB962C8B-B14F-4D97-AF65-F5344CB8AC3E}">
        <p14:creationId xmlns:p14="http://schemas.microsoft.com/office/powerpoint/2010/main" val="1688991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So, remember prior to signing your forms, verify the Questionnaire for accuracy.</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25</a:t>
            </a:fld>
            <a:endParaRPr lang="en-US" dirty="0"/>
          </a:p>
        </p:txBody>
      </p:sp>
    </p:spTree>
    <p:extLst>
      <p:ext uri="{BB962C8B-B14F-4D97-AF65-F5344CB8AC3E}">
        <p14:creationId xmlns:p14="http://schemas.microsoft.com/office/powerpoint/2010/main" val="1281856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How would I make changes to any errors?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If changes need to be made to any data displayed on a form, return to the appropriate questionnaire, and modify the response to the question(s) used to populate the form.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Select ‘Close’ at any time to return to the previous screen.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the form has been reviewed,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select ‘Confirm’ to be taken to the next screen to ‘Sign and Submit’ to return the form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Human Resources.</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26</a:t>
            </a:fld>
            <a:endParaRPr lang="en-US" dirty="0"/>
          </a:p>
        </p:txBody>
      </p:sp>
    </p:spTree>
    <p:extLst>
      <p:ext uri="{BB962C8B-B14F-4D97-AF65-F5344CB8AC3E}">
        <p14:creationId xmlns:p14="http://schemas.microsoft.com/office/powerpoint/2010/main" val="1861735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 think I got it. If I don’t sign the form. I can make changes. So, make sure everything is correct before signing.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That is correct.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27</a:t>
            </a:fld>
            <a:endParaRPr lang="en-US" dirty="0"/>
          </a:p>
        </p:txBody>
      </p:sp>
    </p:spTree>
    <p:extLst>
      <p:ext uri="{BB962C8B-B14F-4D97-AF65-F5344CB8AC3E}">
        <p14:creationId xmlns:p14="http://schemas.microsoft.com/office/powerpoint/2010/main" val="1184609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Presenter 2: Once all the questionnaire items are complete all you need to do is select the ‘Close’ button at the bottom of the page. This will return you to the task list to sign and submit the Benefits forms. You will need to select the hyper link for each form to be signed, then again in the new window that appears.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28</a:t>
            </a:fld>
            <a:endParaRPr lang="en-US" dirty="0"/>
          </a:p>
        </p:txBody>
      </p:sp>
    </p:spTree>
    <p:extLst>
      <p:ext uri="{BB962C8B-B14F-4D97-AF65-F5344CB8AC3E}">
        <p14:creationId xmlns:p14="http://schemas.microsoft.com/office/powerpoint/2010/main" val="681038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(In best flight attendant voice) Ladies and Gentlemen if you take a look at your computer monitor you will see a screen shot of a list of Questionnaires to complete. Towards the bottom you will see the Benefits Information Link and the update button.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29</a:t>
            </a:fld>
            <a:endParaRPr lang="en-US" dirty="0"/>
          </a:p>
        </p:txBody>
      </p:sp>
    </p:spTree>
    <p:extLst>
      <p:ext uri="{BB962C8B-B14F-4D97-AF65-F5344CB8AC3E}">
        <p14:creationId xmlns:p14="http://schemas.microsoft.com/office/powerpoint/2010/main" val="584069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Presenter 2: Before we dig into the meat and potatoes. Remember once you are logged into the system there is a Help Center link at the top left of the screen.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When you click on this link screen shots appear to help navigating each task.</a:t>
            </a: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a:t>
            </a:fld>
            <a:endParaRPr lang="en-US" dirty="0"/>
          </a:p>
        </p:txBody>
      </p:sp>
    </p:spTree>
    <p:extLst>
      <p:ext uri="{BB962C8B-B14F-4D97-AF65-F5344CB8AC3E}">
        <p14:creationId xmlns:p14="http://schemas.microsoft.com/office/powerpoint/2010/main" val="779836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Glad we caught your attention. Please note Employees must submit finalized Health Insurance and Life Insurance Forms. Not just answer the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questionnaires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Failure to sign and submit within the 60-day time frame will waive your health benefits, and default enrollment in Basic for life insurance coverage.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30</a:t>
            </a:fld>
            <a:endParaRPr lang="en-US" dirty="0"/>
          </a:p>
        </p:txBody>
      </p:sp>
    </p:spTree>
    <p:extLst>
      <p:ext uri="{BB962C8B-B14F-4D97-AF65-F5344CB8AC3E}">
        <p14:creationId xmlns:p14="http://schemas.microsoft.com/office/powerpoint/2010/main" val="163833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Once you review your forms for accuracy you will then select the Confirm button, then select sign and submit after EOD button.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The information will then be sent to the Benefits Team for processing. </a:t>
            </a: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31</a:t>
            </a:fld>
            <a:endParaRPr lang="en-US" dirty="0"/>
          </a:p>
        </p:txBody>
      </p:sp>
    </p:spTree>
    <p:extLst>
      <p:ext uri="{BB962C8B-B14F-4D97-AF65-F5344CB8AC3E}">
        <p14:creationId xmlns:p14="http://schemas.microsoft.com/office/powerpoint/2010/main" val="2868632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If you see a red square this means you are not done yet! Please sign and submit any remaining forms. </a:t>
            </a: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32</a:t>
            </a:fld>
            <a:endParaRPr lang="en-US" dirty="0"/>
          </a:p>
        </p:txBody>
      </p:sp>
    </p:spTree>
    <p:extLst>
      <p:ext uri="{BB962C8B-B14F-4D97-AF65-F5344CB8AC3E}">
        <p14:creationId xmlns:p14="http://schemas.microsoft.com/office/powerpoint/2010/main" val="3651138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Once the box is green you can select the close button.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33</a:t>
            </a:fld>
            <a:endParaRPr lang="en-US" dirty="0"/>
          </a:p>
        </p:txBody>
      </p:sp>
    </p:spTree>
    <p:extLst>
      <p:ext uri="{BB962C8B-B14F-4D97-AF65-F5344CB8AC3E}">
        <p14:creationId xmlns:p14="http://schemas.microsoft.com/office/powerpoint/2010/main" val="2537688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Failure to return to the task list and sign the forms means the forms will be deemed incomplete and not sent to the servicing personnel office for processing.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34</a:t>
            </a:fld>
            <a:endParaRPr lang="en-US" dirty="0"/>
          </a:p>
        </p:txBody>
      </p:sp>
    </p:spTree>
    <p:extLst>
      <p:ext uri="{BB962C8B-B14F-4D97-AF65-F5344CB8AC3E}">
        <p14:creationId xmlns:p14="http://schemas.microsoft.com/office/powerpoint/2010/main" val="1130418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An “I agree” box will pop up saying you reviewed the information and acknowledge your approval of the information being submitted.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35</a:t>
            </a:fld>
            <a:endParaRPr lang="en-US" dirty="0"/>
          </a:p>
        </p:txBody>
      </p:sp>
    </p:spTree>
    <p:extLst>
      <p:ext uri="{BB962C8B-B14F-4D97-AF65-F5344CB8AC3E}">
        <p14:creationId xmlns:p14="http://schemas.microsoft.com/office/powerpoint/2010/main" val="526491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Once all tasks have been completed a CONGRATULATIONS will appear!</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The information will be sent to the Benefits team for review. If the form is incorrect the Benefits team will contact you … so keep an eye on your inbox.!</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36</a:t>
            </a:fld>
            <a:endParaRPr lang="en-US" dirty="0"/>
          </a:p>
        </p:txBody>
      </p:sp>
    </p:spTree>
    <p:extLst>
      <p:ext uri="{BB962C8B-B14F-4D97-AF65-F5344CB8AC3E}">
        <p14:creationId xmlns:p14="http://schemas.microsoft.com/office/powerpoint/2010/main" val="1930746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Wait.. Is that it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That is all, you have survived. Go on and select your benefits!!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1:HOLD UP!!!!! I just transferred from another agency… I thought my benefits would roll over. Would I need to fill out the 2817 and 2809?</a:t>
            </a:r>
          </a:p>
          <a:p>
            <a:pPr marL="0" marR="0">
              <a:lnSpc>
                <a:spcPct val="107000"/>
              </a:lnSpc>
              <a:spcBef>
                <a:spcPts val="0"/>
              </a:spcBef>
              <a:spcAft>
                <a:spcPts val="0"/>
              </a:spcAft>
            </a:pPr>
            <a:r>
              <a:rPr lang="en-US" sz="1800" dirty="0">
                <a:effectLst/>
                <a:latin typeface="Calibri" panose="020F0502020204030204" pitchFamily="34" charset="0"/>
                <a:cs typeface="Times New Roman" panose="02020603050405020304" pitchFamily="18" charset="0"/>
              </a:rPr>
              <a:t>Presenter 2: Great question lets dive into that!</a:t>
            </a: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37</a:t>
            </a:fld>
            <a:endParaRPr lang="en-US" dirty="0"/>
          </a:p>
        </p:txBody>
      </p:sp>
    </p:spTree>
    <p:extLst>
      <p:ext uri="{BB962C8B-B14F-4D97-AF65-F5344CB8AC3E}">
        <p14:creationId xmlns:p14="http://schemas.microsoft.com/office/powerpoint/2010/main" val="218495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2: If you were not eligible for Health or Life insurance at your prior agency, and the HR staff with the IRS has indicated you are now eligible. PLEASE </a:t>
            </a:r>
            <a:r>
              <a:rPr lang="en-US" dirty="0" err="1"/>
              <a:t>PLEASE</a:t>
            </a:r>
            <a:r>
              <a:rPr lang="en-US" dirty="0"/>
              <a:t> send in the 2817 &amp; 2809 so we can set you up.</a:t>
            </a:r>
          </a:p>
          <a:p>
            <a:r>
              <a:rPr lang="en-US" dirty="0"/>
              <a:t>Presenter 1: I was already enrolled so what do I do?</a:t>
            </a:r>
          </a:p>
          <a:p>
            <a:r>
              <a:rPr lang="en-US" dirty="0"/>
              <a:t>Presenter 2: The Benefits team is alerted when Employee transfer from another agency. A SF75 Information is sent to the benefits team to process. The Benefits Team does not always receive the SF75 so if you want to expedite the process send in your last Earning and Leave Statement to Ogden.benefits.section@IRS.gov </a:t>
            </a:r>
          </a:p>
          <a:p>
            <a:r>
              <a:rPr lang="en-US" dirty="0"/>
              <a:t>Presenter 1: What about Vision &amp; Dental? </a:t>
            </a:r>
          </a:p>
          <a:p>
            <a:r>
              <a:rPr lang="en-US" dirty="0"/>
              <a:t>Presenter 2:We do not process vision and dental you will need to contact </a:t>
            </a:r>
            <a:r>
              <a:rPr lang="en-US" dirty="0" err="1"/>
              <a:t>BeneFeds</a:t>
            </a:r>
            <a:r>
              <a:rPr lang="en-US" dirty="0"/>
              <a:t> directly at 1-877-888-3337 or go to </a:t>
            </a:r>
            <a:r>
              <a:rPr lang="en-US" dirty="0" err="1"/>
              <a:t>BeneFeds.Com</a:t>
            </a:r>
            <a:endParaRPr lang="en-US" dirty="0"/>
          </a:p>
          <a:p>
            <a:r>
              <a:rPr lang="en-US" dirty="0"/>
              <a:t>Presenter 1: Gee Wiz Thank You!</a:t>
            </a:r>
          </a:p>
          <a:p>
            <a:r>
              <a:rPr lang="en-US" dirty="0"/>
              <a:t> </a:t>
            </a:r>
          </a:p>
          <a:p>
            <a:endParaRPr lang="en-US" dirty="0"/>
          </a:p>
          <a:p>
            <a:r>
              <a:rPr lang="en-US" dirty="0"/>
              <a:t>Presenter 2: We will now open the floor to Question and Answers only pertaining to Health and Life Insurance. Please raise your hand and we will call on you. </a:t>
            </a:r>
          </a:p>
        </p:txBody>
      </p:sp>
      <p:sp>
        <p:nvSpPr>
          <p:cNvPr id="4" name="Slide Number Placeholder 3"/>
          <p:cNvSpPr>
            <a:spLocks noGrp="1"/>
          </p:cNvSpPr>
          <p:nvPr>
            <p:ph type="sldNum" sz="quarter" idx="5"/>
          </p:nvPr>
        </p:nvSpPr>
        <p:spPr/>
        <p:txBody>
          <a:bodyPr/>
          <a:lstStyle/>
          <a:p>
            <a:fld id="{B5A621C9-9A53-B447-BED6-8A1239BBCD0B}" type="slidenum">
              <a:rPr lang="en-US" smtClean="0"/>
              <a:t>38</a:t>
            </a:fld>
            <a:endParaRPr lang="en-US" dirty="0"/>
          </a:p>
        </p:txBody>
      </p:sp>
    </p:spTree>
    <p:extLst>
      <p:ext uri="{BB962C8B-B14F-4D97-AF65-F5344CB8AC3E}">
        <p14:creationId xmlns:p14="http://schemas.microsoft.com/office/powerpoint/2010/main" val="4215991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39</a:t>
            </a:fld>
            <a:endParaRPr lang="en-US" dirty="0"/>
          </a:p>
        </p:txBody>
      </p:sp>
    </p:spTree>
    <p:extLst>
      <p:ext uri="{BB962C8B-B14F-4D97-AF65-F5344CB8AC3E}">
        <p14:creationId xmlns:p14="http://schemas.microsoft.com/office/powerpoint/2010/main" val="733476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Once you have access to your email. Be on the look out for an email from USA Staffing.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This means your Health and Life insurance forms have been assigned and can be filled out.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Rebeca this means you are one step closer at getting that cold taken care of.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a:t>
            </a:fld>
            <a:endParaRPr lang="en-US" dirty="0"/>
          </a:p>
        </p:txBody>
      </p:sp>
    </p:spTree>
    <p:extLst>
      <p:ext uri="{BB962C8B-B14F-4D97-AF65-F5344CB8AC3E}">
        <p14:creationId xmlns:p14="http://schemas.microsoft.com/office/powerpoint/2010/main" val="794791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That sounds great what would be my next step.</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To log into USA Staffing click on the link in your email. This will give you access to the Insurance Questionnaires.   All sections with new requirements will be marked with a red square letting you know this needs attention. It will turn green when it is complete.  It is important to verify your Benefits answers prior to signing and submitting your forms.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You would never guess how many employees accidently forget to enter their spouse’s birthday</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Yikes. That would be embarrassing.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a:t>
            </a:fld>
            <a:endParaRPr lang="en-US" dirty="0"/>
          </a:p>
        </p:txBody>
      </p:sp>
    </p:spTree>
    <p:extLst>
      <p:ext uri="{BB962C8B-B14F-4D97-AF65-F5344CB8AC3E}">
        <p14:creationId xmlns:p14="http://schemas.microsoft.com/office/powerpoint/2010/main" val="142951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These are questionnaires in relation to both Federal Employees Health Benefits Program (FEHB) and Federal Employees Group Life Insurance (FEGLI).</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Pages contained within this Questionnaire may vary based on information needed by the hiring agency during the onboarding process. </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a:t>
            </a:fld>
            <a:endParaRPr lang="en-US" dirty="0"/>
          </a:p>
        </p:txBody>
      </p:sp>
    </p:spTree>
    <p:extLst>
      <p:ext uri="{BB962C8B-B14F-4D97-AF65-F5344CB8AC3E}">
        <p14:creationId xmlns:p14="http://schemas.microsoft.com/office/powerpoint/2010/main" val="1490795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Select “Complete New Hire Questionnaire” next you will select Benefits Information. Then you will be able to answer and review all questions in those sections.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Verify the accuracy of your responses. Think of it as extra practice to make sure you remember your spouse’s birthday.  All jokes aside. Once the questionnaire is completed there is a save and continue at the bottom of each section. Select continue to return to the Questionnaire item list to start the new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7</a:t>
            </a:fld>
            <a:endParaRPr lang="en-US" dirty="0"/>
          </a:p>
        </p:txBody>
      </p:sp>
    </p:spTree>
    <p:extLst>
      <p:ext uri="{BB962C8B-B14F-4D97-AF65-F5344CB8AC3E}">
        <p14:creationId xmlns:p14="http://schemas.microsoft.com/office/powerpoint/2010/main" val="1781989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Ah, what I’ve been waiting for cough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cough</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Insurance.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That is right! The Health Insurance page contains questions related to the employee’s Federal Employees Health Benefits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(FEHB).  Remember you can go to www.OPM.gov to review Insurance provider options.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New hires if you want to enroll for Federal Employee Health Benefits. I’d recommend you write down that web address. Again, it is www.opm.gov.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8</a:t>
            </a:fld>
            <a:endParaRPr lang="en-US" dirty="0"/>
          </a:p>
        </p:txBody>
      </p:sp>
    </p:spTree>
    <p:extLst>
      <p:ext uri="{BB962C8B-B14F-4D97-AF65-F5344CB8AC3E}">
        <p14:creationId xmlns:p14="http://schemas.microsoft.com/office/powerpoint/2010/main" val="1121475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Rebeca as a current federal employee, are you currently enrolled in a Federal Health Benefit Plan?</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My spouse used to but started working to the private sector. To answer your question.  No.</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Do you want to enroll in a Federal Employee Health Benefits?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Yes, please this cold is killing me!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There are just some of the examples of questions you will have to answer on your questionnaire.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9</a:t>
            </a:fld>
            <a:endParaRPr lang="en-US" dirty="0"/>
          </a:p>
        </p:txBody>
      </p:sp>
    </p:spTree>
    <p:extLst>
      <p:ext uri="{BB962C8B-B14F-4D97-AF65-F5344CB8AC3E}">
        <p14:creationId xmlns:p14="http://schemas.microsoft.com/office/powerpoint/2010/main" val="1445762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7C6502-6EA7-C145-BDC0-BCA06BC3EEBE}"/>
              </a:ext>
            </a:extLst>
          </p:cNvPr>
          <p:cNvSpPr>
            <a:spLocks noGrp="1"/>
          </p:cNvSpPr>
          <p:nvPr>
            <p:ph type="ctrTitle" hasCustomPrompt="1"/>
          </p:nvPr>
        </p:nvSpPr>
        <p:spPr>
          <a:xfrm>
            <a:off x="2514600" y="2297747"/>
            <a:ext cx="9144000" cy="1580337"/>
          </a:xfrm>
          <a:prstGeom prst="rect">
            <a:avLst/>
          </a:prstGeom>
        </p:spPr>
        <p:txBody>
          <a:bodyPr anchor="b">
            <a:noAutofit/>
          </a:bodyPr>
          <a:lstStyle>
            <a:lvl1pPr algn="l">
              <a:defRPr sz="4000" b="0">
                <a:solidFill>
                  <a:srgbClr val="0A3161"/>
                </a:solidFill>
              </a:defRPr>
            </a:lvl1pPr>
          </a:lstStyle>
          <a:p>
            <a:r>
              <a:rPr lang="en-US" dirty="0"/>
              <a:t>IRS Presentation Title</a:t>
            </a:r>
            <a:br>
              <a:rPr lang="en-US" dirty="0"/>
            </a:br>
            <a:r>
              <a:rPr lang="en-US" dirty="0"/>
              <a:t>Up to Two Lines of Text</a:t>
            </a:r>
          </a:p>
        </p:txBody>
      </p:sp>
      <p:sp>
        <p:nvSpPr>
          <p:cNvPr id="8" name="Subtitle 2">
            <a:extLst>
              <a:ext uri="{FF2B5EF4-FFF2-40B4-BE49-F238E27FC236}">
                <a16:creationId xmlns:a16="http://schemas.microsoft.com/office/drawing/2014/main" id="{80ECF47D-B992-804B-BE32-1324F78E3320}"/>
              </a:ext>
            </a:extLst>
          </p:cNvPr>
          <p:cNvSpPr>
            <a:spLocks noGrp="1"/>
          </p:cNvSpPr>
          <p:nvPr>
            <p:ph type="subTitle" idx="1" hasCustomPrompt="1"/>
          </p:nvPr>
        </p:nvSpPr>
        <p:spPr>
          <a:xfrm>
            <a:off x="2514600" y="4002028"/>
            <a:ext cx="9144000" cy="828475"/>
          </a:xfrm>
        </p:spPr>
        <p:txBody>
          <a:bodyPr>
            <a:noAutofit/>
          </a:bodyPr>
          <a:lstStyle>
            <a:lvl1pPr marL="0" indent="0" algn="l">
              <a:lnSpc>
                <a:spcPts val="2900"/>
              </a:lnSpc>
              <a:spcBef>
                <a:spcPts val="0"/>
              </a:spcBef>
              <a:spcAft>
                <a:spcPts val="0"/>
              </a:spcAft>
              <a:buNone/>
              <a:defRPr sz="2600" b="0">
                <a:solidFill>
                  <a:srgbClr val="B319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br>
              <a:rPr lang="en-US" dirty="0"/>
            </a:br>
            <a:r>
              <a:rPr lang="en-US" dirty="0"/>
              <a:t>Up to Two Lines of Text</a:t>
            </a:r>
          </a:p>
        </p:txBody>
      </p:sp>
      <p:sp>
        <p:nvSpPr>
          <p:cNvPr id="9" name="Text Placeholder 4">
            <a:extLst>
              <a:ext uri="{FF2B5EF4-FFF2-40B4-BE49-F238E27FC236}">
                <a16:creationId xmlns:a16="http://schemas.microsoft.com/office/drawing/2014/main" id="{E988FE72-FD98-F94E-A039-B2AC1B3C2678}"/>
              </a:ext>
            </a:extLst>
          </p:cNvPr>
          <p:cNvSpPr>
            <a:spLocks noGrp="1"/>
          </p:cNvSpPr>
          <p:nvPr>
            <p:ph type="body" sz="quarter" idx="12" hasCustomPrompt="1"/>
          </p:nvPr>
        </p:nvSpPr>
        <p:spPr>
          <a:xfrm>
            <a:off x="2423160" y="5155568"/>
            <a:ext cx="9235440" cy="936625"/>
          </a:xfrm>
        </p:spPr>
        <p:txBody>
          <a:bodyPr/>
          <a:lstStyle>
            <a:lvl1pPr>
              <a:defRPr sz="1800" b="0" i="1">
                <a:solidFill>
                  <a:srgbClr val="0A3161"/>
                </a:solidFill>
              </a:defRPr>
            </a:lvl1pPr>
          </a:lstStyle>
          <a:p>
            <a:pPr lvl="0"/>
            <a:r>
              <a:rPr lang="en-US" dirty="0"/>
              <a:t>Tagline or Other Information</a:t>
            </a:r>
          </a:p>
        </p:txBody>
      </p:sp>
      <p:sp>
        <p:nvSpPr>
          <p:cNvPr id="10" name="Text Placeholder 5">
            <a:extLst>
              <a:ext uri="{FF2B5EF4-FFF2-40B4-BE49-F238E27FC236}">
                <a16:creationId xmlns:a16="http://schemas.microsoft.com/office/drawing/2014/main" id="{643CE2F1-DFD5-754C-9E3F-12ACCAC23C78}"/>
              </a:ext>
            </a:extLst>
          </p:cNvPr>
          <p:cNvSpPr>
            <a:spLocks noGrp="1"/>
          </p:cNvSpPr>
          <p:nvPr>
            <p:ph type="body" sz="quarter" idx="13" hasCustomPrompt="1"/>
          </p:nvPr>
        </p:nvSpPr>
        <p:spPr>
          <a:xfrm>
            <a:off x="2514600" y="1920240"/>
            <a:ext cx="3261784" cy="377507"/>
          </a:xfrm>
        </p:spPr>
        <p:txBody>
          <a:bodyPr/>
          <a:lstStyle>
            <a:lvl1pPr>
              <a:defRPr sz="1800" b="0"/>
            </a:lvl1pPr>
          </a:lstStyle>
          <a:p>
            <a:pPr lvl="0"/>
            <a:r>
              <a:rPr lang="en-US" dirty="0"/>
              <a:t>Date</a:t>
            </a:r>
          </a:p>
        </p:txBody>
      </p:sp>
    </p:spTree>
    <p:extLst>
      <p:ext uri="{BB962C8B-B14F-4D97-AF65-F5344CB8AC3E}">
        <p14:creationId xmlns:p14="http://schemas.microsoft.com/office/powerpoint/2010/main" val="1067906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idx="1"/>
          </p:nvPr>
        </p:nvSpPr>
        <p:spPr>
          <a:xfrm>
            <a:off x="506690" y="1188720"/>
            <a:ext cx="11151909" cy="1365944"/>
          </a:xfrm>
        </p:spPr>
        <p:txBody>
          <a:bodyPr>
            <a:noAutofit/>
          </a:bodyPr>
          <a:lstStyle>
            <a:lvl1pPr>
              <a:defRPr lang="en-US" sz="2200" b="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1pPr>
            <a:lvl2pPr>
              <a:defRPr lang="en-US" sz="22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2pPr>
            <a:lvl3pPr>
              <a:defRPr lang="en-US" sz="22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3pPr>
            <a:lvl4pPr>
              <a:defRPr lang="en-US" sz="22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4pPr>
            <a:lvl5pPr>
              <a:defRPr lang="en-US" sz="22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5pPr>
          </a:lstStyle>
          <a:p>
            <a:pPr lvl="0"/>
            <a:r>
              <a:rPr lang="en-US" dirty="0"/>
              <a:t>Click to edit Master text styles</a:t>
            </a:r>
          </a:p>
          <a:p>
            <a:pPr lvl="1"/>
            <a:endParaRPr lang="en-US" dirty="0"/>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6" name="Slide Number Placeholder 5"/>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pic>
        <p:nvPicPr>
          <p:cNvPr id="8" name="Content Placeholder 15">
            <a:extLst>
              <a:ext uri="{FF2B5EF4-FFF2-40B4-BE49-F238E27FC236}">
                <a16:creationId xmlns:a16="http://schemas.microsoft.com/office/drawing/2014/main" id="{8197AE55-1D38-2E13-E040-6B4DB08AA5F1}"/>
              </a:ext>
            </a:extLst>
          </p:cNvPr>
          <p:cNvPicPr>
            <a:picLocks noChangeAspect="1"/>
          </p:cNvPicPr>
          <p:nvPr userDrawn="1"/>
        </p:nvPicPr>
        <p:blipFill>
          <a:blip r:embed="rId2"/>
          <a:stretch>
            <a:fillRect/>
          </a:stretch>
        </p:blipFill>
        <p:spPr>
          <a:xfrm>
            <a:off x="724395" y="2542131"/>
            <a:ext cx="10085567" cy="3559156"/>
          </a:xfrm>
          <a:prstGeom prst="rect">
            <a:avLst/>
          </a:prstGeom>
        </p:spPr>
      </p:pic>
      <p:cxnSp>
        <p:nvCxnSpPr>
          <p:cNvPr id="9" name="Straight Arrow Connector 8">
            <a:extLst>
              <a:ext uri="{FF2B5EF4-FFF2-40B4-BE49-F238E27FC236}">
                <a16:creationId xmlns:a16="http://schemas.microsoft.com/office/drawing/2014/main" id="{3D41E935-4EDD-E864-6EB8-3F2D48F0AAB0}"/>
              </a:ext>
            </a:extLst>
          </p:cNvPr>
          <p:cNvCxnSpPr/>
          <p:nvPr userDrawn="1"/>
        </p:nvCxnSpPr>
        <p:spPr>
          <a:xfrm flipH="1">
            <a:off x="10046525" y="5842660"/>
            <a:ext cx="1793174" cy="0"/>
          </a:xfrm>
          <a:prstGeom prst="straightConnector1">
            <a:avLst/>
          </a:prstGeom>
          <a:ln w="76200">
            <a:solidFill>
              <a:srgbClr val="B31942"/>
            </a:solidFill>
            <a:tailEnd type="triangle"/>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FE96030-2613-BE52-BB4C-AA8E79D8E837}"/>
              </a:ext>
            </a:extLst>
          </p:cNvPr>
          <p:cNvSpPr>
            <a:spLocks noGrp="1"/>
          </p:cNvSpPr>
          <p:nvPr>
            <p:ph type="body" sz="quarter" idx="13"/>
          </p:nvPr>
        </p:nvSpPr>
        <p:spPr>
          <a:xfrm>
            <a:off x="0" y="6858000"/>
            <a:ext cx="12192000" cy="971550"/>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7053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429"/>
            <a:ext cx="8458200" cy="685800"/>
          </a:xfrm>
          <a:prstGeom prst="rect">
            <a:avLst/>
          </a:prstGeom>
        </p:spPr>
        <p:txBody>
          <a:bodyPr/>
          <a:lstStyle>
            <a:lvl1pPr>
              <a:defRPr sz="2800"/>
            </a:lvl1pPr>
          </a:lstStyle>
          <a:p>
            <a:r>
              <a:rPr lang="en-US" dirty="0"/>
              <a:t>Click to add content</a:t>
            </a:r>
          </a:p>
        </p:txBody>
      </p:sp>
      <p:sp>
        <p:nvSpPr>
          <p:cNvPr id="10" name="Table Placeholder 9"/>
          <p:cNvSpPr>
            <a:spLocks noGrp="1"/>
          </p:cNvSpPr>
          <p:nvPr>
            <p:ph type="tbl" sz="quarter" idx="13"/>
          </p:nvPr>
        </p:nvSpPr>
        <p:spPr>
          <a:xfrm>
            <a:off x="2514600" y="1188720"/>
            <a:ext cx="9144000" cy="4846320"/>
          </a:xfrm>
        </p:spPr>
        <p:txBody>
          <a:bodyPr/>
          <a:lstStyle/>
          <a:p>
            <a:r>
              <a:rPr lang="en-US" dirty="0"/>
              <a:t>Click icon to add table</a:t>
            </a:r>
          </a:p>
        </p:txBody>
      </p:sp>
      <p:sp>
        <p:nvSpPr>
          <p:cNvPr id="7" name="Footer Placeholder 4">
            <a:extLst>
              <a:ext uri="{FF2B5EF4-FFF2-40B4-BE49-F238E27FC236}">
                <a16:creationId xmlns:a16="http://schemas.microsoft.com/office/drawing/2014/main" id="{89739FDD-9375-1C41-978D-5E33B237B5FC}"/>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9" name="Slide Number Placeholder 5">
            <a:extLst>
              <a:ext uri="{FF2B5EF4-FFF2-40B4-BE49-F238E27FC236}">
                <a16:creationId xmlns:a16="http://schemas.microsoft.com/office/drawing/2014/main" id="{D7A3631E-BE47-2D4E-97FE-9AA3FDEF0CA1}"/>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1" name="Date Placeholder 3">
            <a:extLst>
              <a:ext uri="{FF2B5EF4-FFF2-40B4-BE49-F238E27FC236}">
                <a16:creationId xmlns:a16="http://schemas.microsoft.com/office/drawing/2014/main" id="{37898B6C-5707-454D-A543-DB5FB2FD6020}"/>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7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1188720"/>
            <a:ext cx="9144000" cy="3248026"/>
          </a:xfrm>
          <a:prstGeom prst="rect">
            <a:avLst/>
          </a:prstGeom>
        </p:spPr>
        <p:txBody>
          <a:bodyPr anchor="b"/>
          <a:lstStyle>
            <a:lvl1pPr>
              <a:defRPr sz="6000">
                <a:solidFill>
                  <a:srgbClr val="0A3161"/>
                </a:solidFill>
              </a:defRPr>
            </a:lvl1pPr>
          </a:lstStyle>
          <a:p>
            <a:r>
              <a:rPr lang="en-US" dirty="0"/>
              <a:t>Click to add content</a:t>
            </a:r>
          </a:p>
        </p:txBody>
      </p:sp>
      <p:sp>
        <p:nvSpPr>
          <p:cNvPr id="3" name="Text Placeholder 2"/>
          <p:cNvSpPr>
            <a:spLocks noGrp="1"/>
          </p:cNvSpPr>
          <p:nvPr>
            <p:ph type="body" idx="1"/>
          </p:nvPr>
        </p:nvSpPr>
        <p:spPr>
          <a:xfrm>
            <a:off x="2514600" y="4572000"/>
            <a:ext cx="9144000" cy="1463040"/>
          </a:xfrm>
        </p:spPr>
        <p:txBody>
          <a:bodyPr/>
          <a:lstStyle>
            <a:lvl1pPr marL="0" indent="0">
              <a:buNone/>
              <a:defRPr sz="2400">
                <a:solidFill>
                  <a:srgbClr val="B3194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9D8FC6D8-8071-8842-B4CC-16E0FEC2E7C5}"/>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9" name="Slide Number Placeholder 5">
            <a:extLst>
              <a:ext uri="{FF2B5EF4-FFF2-40B4-BE49-F238E27FC236}">
                <a16:creationId xmlns:a16="http://schemas.microsoft.com/office/drawing/2014/main" id="{09898D44-517C-EA4F-AB8E-CA844E60EC23}"/>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0" name="Date Placeholder 3">
            <a:extLst>
              <a:ext uri="{FF2B5EF4-FFF2-40B4-BE49-F238E27FC236}">
                <a16:creationId xmlns:a16="http://schemas.microsoft.com/office/drawing/2014/main" id="{89D1747F-286F-984E-9F27-1DCC9F4D329A}"/>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 Divide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4600" y="1188720"/>
            <a:ext cx="4110318" cy="4754880"/>
          </a:xfrm>
        </p:spPr>
        <p:txBody>
          <a:bodyPr/>
          <a:lstStyle>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315200" y="1188720"/>
            <a:ext cx="4343400" cy="4754880"/>
          </a:xfrm>
        </p:spPr>
        <p:txBody>
          <a:bodyPr/>
          <a:lstStyle>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10" name="Footer Placeholder 4">
            <a:extLst>
              <a:ext uri="{FF2B5EF4-FFF2-40B4-BE49-F238E27FC236}">
                <a16:creationId xmlns:a16="http://schemas.microsoft.com/office/drawing/2014/main" id="{65A16048-5E97-0B4B-8AF7-6E37189E6456}"/>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2" name="Slide Number Placeholder 5">
            <a:extLst>
              <a:ext uri="{FF2B5EF4-FFF2-40B4-BE49-F238E27FC236}">
                <a16:creationId xmlns:a16="http://schemas.microsoft.com/office/drawing/2014/main" id="{6BCA0455-726B-5C42-836E-5F7AD80ECDB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53955E42-BE89-C849-9591-6A5226F7EC01}"/>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lgn="l" defTabSz="914400" rtl="0" eaLnBrk="1" latinLnBrk="0" hangingPunct="1">
              <a:lnSpc>
                <a:spcPct val="90000"/>
              </a:lnSpc>
              <a:spcBef>
                <a:spcPct val="0"/>
              </a:spcBef>
              <a:buNone/>
              <a:defRPr lang="en-US" sz="2800" b="1" i="0" kern="1200" baseline="0" dirty="0">
                <a:solidFill>
                  <a:srgbClr val="0A3161"/>
                </a:solidFill>
                <a:latin typeface="Arial" charset="0"/>
                <a:ea typeface="Arial" charset="0"/>
                <a:cs typeface="Arial" charset="0"/>
              </a:defRPr>
            </a:lvl1pPr>
          </a:lstStyle>
          <a:p>
            <a:r>
              <a:rPr lang="en-US" dirty="0"/>
              <a:t>Click to add content</a:t>
            </a:r>
          </a:p>
        </p:txBody>
      </p:sp>
      <p:sp>
        <p:nvSpPr>
          <p:cNvPr id="3" name="Content Placeholder 2"/>
          <p:cNvSpPr>
            <a:spLocks noGrp="1"/>
          </p:cNvSpPr>
          <p:nvPr>
            <p:ph sz="half" idx="1"/>
          </p:nvPr>
        </p:nvSpPr>
        <p:spPr>
          <a:xfrm>
            <a:off x="507331" y="1189663"/>
            <a:ext cx="4647966" cy="4754880"/>
          </a:xfrm>
        </p:spPr>
        <p:txBody>
          <a:bodyPr/>
          <a:lstStyle>
            <a:lvl1pPr>
              <a:defRPr lang="en-US" sz="3000" b="0" kern="1200" baseline="0" dirty="0">
                <a:solidFill>
                  <a:srgbClr val="0A3161"/>
                </a:solidFill>
                <a:latin typeface="Arial" panose="020B0604020202020204" pitchFamily="34" charset="0"/>
                <a:ea typeface="Calibri" panose="020F0502020204030204" pitchFamily="34" charset="0"/>
                <a:cs typeface="Arial" panose="020B0604020202020204" pitchFamily="34" charset="0"/>
              </a:defRPr>
            </a:lvl1pPr>
            <a:lvl2pPr>
              <a:defRPr lang="en-US" sz="3000" b="0" kern="1200" baseline="0" dirty="0">
                <a:solidFill>
                  <a:srgbClr val="0A3161"/>
                </a:solidFill>
                <a:latin typeface="Arial" panose="020B0604020202020204" pitchFamily="34" charset="0"/>
                <a:ea typeface="Calibri" panose="020F0502020204030204" pitchFamily="34" charset="0"/>
                <a:cs typeface="Arial" panose="020B0604020202020204" pitchFamily="34" charset="0"/>
              </a:defRPr>
            </a:lvl2pPr>
            <a:lvl3pPr>
              <a:defRPr lang="en-US" sz="3000" b="0" kern="1200" baseline="0" dirty="0">
                <a:solidFill>
                  <a:srgbClr val="0A3161"/>
                </a:solidFill>
                <a:latin typeface="Arial" panose="020B0604020202020204" pitchFamily="34" charset="0"/>
                <a:ea typeface="Calibri" panose="020F0502020204030204" pitchFamily="34" charset="0"/>
                <a:cs typeface="Arial" panose="020B0604020202020204" pitchFamily="34" charset="0"/>
              </a:defRPr>
            </a:lvl3pPr>
            <a:lvl4pPr>
              <a:defRPr lang="en-US" sz="3000" b="0" kern="1200" baseline="0" dirty="0">
                <a:solidFill>
                  <a:srgbClr val="0A3161"/>
                </a:solidFill>
                <a:latin typeface="Arial" panose="020B0604020202020204" pitchFamily="34" charset="0"/>
                <a:ea typeface="Calibri" panose="020F0502020204030204" pitchFamily="34" charset="0"/>
                <a:cs typeface="Arial" panose="020B0604020202020204" pitchFamily="34" charset="0"/>
              </a:defRPr>
            </a:lvl4pPr>
            <a:lvl5pPr>
              <a:defRPr lang="en-US" sz="3000" b="0" kern="1200" baseline="0" dirty="0">
                <a:solidFill>
                  <a:srgbClr val="0A3161"/>
                </a:solidFill>
                <a:latin typeface="Arial" panose="020B0604020202020204" pitchFamily="34" charset="0"/>
                <a:ea typeface="Calibri" panose="020F050202020403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5C4414C2-5298-0840-24AC-976648372AC7}"/>
              </a:ext>
            </a:extLst>
          </p:cNvPr>
          <p:cNvSpPr>
            <a:spLocks noGrp="1"/>
          </p:cNvSpPr>
          <p:nvPr>
            <p:ph type="body" sz="quarter" idx="13"/>
          </p:nvPr>
        </p:nvSpPr>
        <p:spPr>
          <a:xfrm>
            <a:off x="0" y="6858000"/>
            <a:ext cx="12192000" cy="815975"/>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5A16048-5E97-0B4B-8AF7-6E37189E6456}"/>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2" name="Slide Number Placeholder 5">
            <a:extLst>
              <a:ext uri="{FF2B5EF4-FFF2-40B4-BE49-F238E27FC236}">
                <a16:creationId xmlns:a16="http://schemas.microsoft.com/office/drawing/2014/main" id="{6BCA0455-726B-5C42-836E-5F7AD80ECDB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53955E42-BE89-C849-9591-6A5226F7EC01}"/>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pic>
        <p:nvPicPr>
          <p:cNvPr id="2" name="Picture 1">
            <a:extLst>
              <a:ext uri="{FF2B5EF4-FFF2-40B4-BE49-F238E27FC236}">
                <a16:creationId xmlns:a16="http://schemas.microsoft.com/office/drawing/2014/main" id="{898D4D1D-61FB-B5D0-5972-9F91922E51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23979" y="1188719"/>
            <a:ext cx="6173972" cy="475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1E21A7B0-2F42-1C9B-14DE-95BF8FD51515}"/>
              </a:ext>
            </a:extLst>
          </p:cNvPr>
          <p:cNvCxnSpPr>
            <a:cxnSpLocks/>
          </p:cNvCxnSpPr>
          <p:nvPr userDrawn="1"/>
        </p:nvCxnSpPr>
        <p:spPr>
          <a:xfrm flipV="1">
            <a:off x="4643252" y="1780810"/>
            <a:ext cx="2546688" cy="772385"/>
          </a:xfrm>
          <a:prstGeom prst="straightConnector1">
            <a:avLst/>
          </a:prstGeom>
          <a:ln w="117475">
            <a:solidFill>
              <a:srgbClr val="B3194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240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546265" y="1843695"/>
            <a:ext cx="5549735" cy="4046466"/>
          </a:xfrm>
          <a:prstGeom prst="rect">
            <a:avLst/>
          </a:prstGeom>
        </p:spPr>
        <p:txBody>
          <a:bodyPr/>
          <a:lstStyle>
            <a:lvl1pPr algn="l" defTabSz="914400" rtl="0" eaLnBrk="1" latinLnBrk="0" hangingPunct="1">
              <a:lnSpc>
                <a:spcPct val="90000"/>
              </a:lnSpc>
              <a:spcBef>
                <a:spcPct val="0"/>
              </a:spcBef>
              <a:buNone/>
              <a:defRPr lang="en-US" sz="3200" b="1" kern="1200" baseline="0" dirty="0">
                <a:solidFill>
                  <a:srgbClr val="0A3161"/>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dirty="0"/>
              <a:t>Click to add content</a:t>
            </a:r>
          </a:p>
        </p:txBody>
      </p:sp>
      <p:sp>
        <p:nvSpPr>
          <p:cNvPr id="8" name="Text Placeholder 7">
            <a:extLst>
              <a:ext uri="{FF2B5EF4-FFF2-40B4-BE49-F238E27FC236}">
                <a16:creationId xmlns:a16="http://schemas.microsoft.com/office/drawing/2014/main" id="{5C4414C2-5298-0840-24AC-976648372AC7}"/>
              </a:ext>
            </a:extLst>
          </p:cNvPr>
          <p:cNvSpPr>
            <a:spLocks noGrp="1"/>
          </p:cNvSpPr>
          <p:nvPr>
            <p:ph type="body" sz="quarter" idx="13"/>
          </p:nvPr>
        </p:nvSpPr>
        <p:spPr>
          <a:xfrm>
            <a:off x="0" y="6858000"/>
            <a:ext cx="12192000" cy="815975"/>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5A16048-5E97-0B4B-8AF7-6E37189E6456}"/>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2" name="Slide Number Placeholder 5">
            <a:extLst>
              <a:ext uri="{FF2B5EF4-FFF2-40B4-BE49-F238E27FC236}">
                <a16:creationId xmlns:a16="http://schemas.microsoft.com/office/drawing/2014/main" id="{6BCA0455-726B-5C42-836E-5F7AD80ECDB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53955E42-BE89-C849-9591-6A5226F7EC01}"/>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pic>
        <p:nvPicPr>
          <p:cNvPr id="6" name="Content Placeholder 9">
            <a:extLst>
              <a:ext uri="{FF2B5EF4-FFF2-40B4-BE49-F238E27FC236}">
                <a16:creationId xmlns:a16="http://schemas.microsoft.com/office/drawing/2014/main" id="{D9BE8DC7-895B-3CFD-8880-DD708B67E993}"/>
              </a:ext>
            </a:extLst>
          </p:cNvPr>
          <p:cNvPicPr>
            <a:picLocks noChangeAspect="1"/>
          </p:cNvPicPr>
          <p:nvPr userDrawn="1"/>
        </p:nvPicPr>
        <p:blipFill>
          <a:blip r:embed="rId2"/>
          <a:stretch>
            <a:fillRect/>
          </a:stretch>
        </p:blipFill>
        <p:spPr>
          <a:xfrm>
            <a:off x="6448301" y="1662546"/>
            <a:ext cx="5399729" cy="4322618"/>
          </a:xfrm>
          <a:prstGeom prst="rect">
            <a:avLst/>
          </a:prstGeom>
          <a:ln>
            <a:solidFill>
              <a:schemeClr val="accent1"/>
            </a:solidFill>
          </a:ln>
        </p:spPr>
      </p:pic>
      <p:cxnSp>
        <p:nvCxnSpPr>
          <p:cNvPr id="7" name="Straight Arrow Connector 6">
            <a:extLst>
              <a:ext uri="{FF2B5EF4-FFF2-40B4-BE49-F238E27FC236}">
                <a16:creationId xmlns:a16="http://schemas.microsoft.com/office/drawing/2014/main" id="{32114768-49CF-523C-6EDD-78F3AA3D8D28}"/>
              </a:ext>
            </a:extLst>
          </p:cNvPr>
          <p:cNvCxnSpPr>
            <a:cxnSpLocks/>
          </p:cNvCxnSpPr>
          <p:nvPr userDrawn="1"/>
        </p:nvCxnSpPr>
        <p:spPr>
          <a:xfrm>
            <a:off x="2137558" y="5195454"/>
            <a:ext cx="4132613" cy="207819"/>
          </a:xfrm>
          <a:prstGeom prst="straightConnector1">
            <a:avLst/>
          </a:prstGeom>
          <a:ln w="57150">
            <a:solidFill>
              <a:srgbClr val="B3194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110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9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1188720"/>
            <a:ext cx="9144000" cy="457200"/>
          </a:xfrm>
          <a:prstGeom prst="rect">
            <a:avLst/>
          </a:prstGeom>
        </p:spPr>
        <p:txBody>
          <a:bodyPr/>
          <a:lstStyle>
            <a:lvl1pPr>
              <a:defRPr sz="2800">
                <a:solidFill>
                  <a:srgbClr val="0A3161"/>
                </a:solidFill>
              </a:defRPr>
            </a:lvl1pPr>
          </a:lstStyle>
          <a:p>
            <a:r>
              <a:rPr lang="en-US" dirty="0"/>
              <a:t>Click to add content</a:t>
            </a:r>
          </a:p>
        </p:txBody>
      </p:sp>
      <p:sp>
        <p:nvSpPr>
          <p:cNvPr id="3" name="Text Placeholder 2"/>
          <p:cNvSpPr>
            <a:spLocks noGrp="1"/>
          </p:cNvSpPr>
          <p:nvPr>
            <p:ph type="body" idx="1"/>
          </p:nvPr>
        </p:nvSpPr>
        <p:spPr>
          <a:xfrm>
            <a:off x="2514600" y="1681163"/>
            <a:ext cx="434340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14600" y="2505075"/>
            <a:ext cx="4343400" cy="3474720"/>
          </a:xfrm>
        </p:spPr>
        <p:txBody>
          <a:bodyPr/>
          <a:lstStyle>
            <a:lvl1pPr>
              <a:defRPr>
                <a:solidFill>
                  <a:srgbClr val="0A316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15199" y="1681163"/>
            <a:ext cx="434340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315200" y="2505075"/>
            <a:ext cx="4343400" cy="3474720"/>
          </a:xfrm>
        </p:spPr>
        <p:txBody>
          <a:bodyPr/>
          <a:lstStyle>
            <a:lvl1pPr>
              <a:defRPr>
                <a:solidFill>
                  <a:srgbClr val="0A316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descr="A vertical divider line seperating content on the left of the slide from content on the right" title="Vertical Divider"/>
          <p:cNvCxnSpPr>
            <a:cxnSpLocks/>
          </p:cNvCxnSpPr>
          <p:nvPr userDrawn="1"/>
        </p:nvCxnSpPr>
        <p:spPr>
          <a:xfrm>
            <a:off x="7086600" y="1681163"/>
            <a:ext cx="0" cy="42976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E42EBCA7-3604-C04F-A05D-46B9F32D0A65}"/>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2" name="Slide Number Placeholder 5">
            <a:extLst>
              <a:ext uri="{FF2B5EF4-FFF2-40B4-BE49-F238E27FC236}">
                <a16:creationId xmlns:a16="http://schemas.microsoft.com/office/drawing/2014/main" id="{EA895434-B736-C24E-A370-A047BAD8A637}"/>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D02F9159-DD35-AD4F-A9BC-4607814318CC}"/>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0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6" name="Footer Placeholder 4">
            <a:extLst>
              <a:ext uri="{FF2B5EF4-FFF2-40B4-BE49-F238E27FC236}">
                <a16:creationId xmlns:a16="http://schemas.microsoft.com/office/drawing/2014/main" id="{10A6FD52-7357-3D40-AEB3-06C8192736EB}"/>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Slide Number Placeholder 5">
            <a:extLst>
              <a:ext uri="{FF2B5EF4-FFF2-40B4-BE49-F238E27FC236}">
                <a16:creationId xmlns:a16="http://schemas.microsoft.com/office/drawing/2014/main" id="{05DE9611-10E1-4A4B-888A-DCEA91C249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8" name="Date Placeholder 3">
            <a:extLst>
              <a:ext uri="{FF2B5EF4-FFF2-40B4-BE49-F238E27FC236}">
                <a16:creationId xmlns:a16="http://schemas.microsoft.com/office/drawing/2014/main" id="{DC29A81C-F729-0B4B-84F4-89946C370887}"/>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1 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C6CC9-A957-5A72-918A-B58EEC0E47B3}"/>
              </a:ext>
            </a:extLst>
          </p:cNvPr>
          <p:cNvSpPr>
            <a:spLocks noGrp="1"/>
          </p:cNvSpPr>
          <p:nvPr>
            <p:ph type="title"/>
          </p:nvPr>
        </p:nvSpPr>
        <p:spPr>
          <a:xfrm>
            <a:off x="3200400" y="128016"/>
            <a:ext cx="3058998" cy="685800"/>
          </a:xfrm>
        </p:spPr>
        <p:txBody>
          <a:bodyPr/>
          <a:lstStyle>
            <a:lvl1pPr>
              <a:defRPr sz="80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CF971BD2-7302-7173-5C72-1E7169F54661}"/>
              </a:ext>
            </a:extLst>
          </p:cNvPr>
          <p:cNvPicPr>
            <a:picLocks noChangeAspect="1"/>
          </p:cNvPicPr>
          <p:nvPr userDrawn="1"/>
        </p:nvPicPr>
        <p:blipFill>
          <a:blip r:embed="rId2"/>
          <a:stretch>
            <a:fillRect/>
          </a:stretch>
        </p:blipFill>
        <p:spPr>
          <a:xfrm>
            <a:off x="857403" y="1887969"/>
            <a:ext cx="3496641" cy="3301549"/>
          </a:xfrm>
          <a:prstGeom prst="rect">
            <a:avLst/>
          </a:prstGeom>
        </p:spPr>
      </p:pic>
      <p:sp>
        <p:nvSpPr>
          <p:cNvPr id="9" name="Text Placeholder 8">
            <a:extLst>
              <a:ext uri="{FF2B5EF4-FFF2-40B4-BE49-F238E27FC236}">
                <a16:creationId xmlns:a16="http://schemas.microsoft.com/office/drawing/2014/main" id="{0FA40622-2DC0-DA24-1C37-4D4BB3B791B2}"/>
              </a:ext>
            </a:extLst>
          </p:cNvPr>
          <p:cNvSpPr>
            <a:spLocks noGrp="1"/>
          </p:cNvSpPr>
          <p:nvPr>
            <p:ph type="body" sz="quarter" idx="13"/>
          </p:nvPr>
        </p:nvSpPr>
        <p:spPr>
          <a:xfrm>
            <a:off x="4840484" y="1165225"/>
            <a:ext cx="7332662" cy="4965700"/>
          </a:xfrm>
        </p:spPr>
        <p:txBody>
          <a:bodyPr/>
          <a:lstStyle>
            <a:lvl1pPr>
              <a:defRPr lang="en-US" sz="4400" b="1" kern="1200" baseline="0" dirty="0" smtClean="0">
                <a:solidFill>
                  <a:srgbClr val="B31942"/>
                </a:solidFill>
                <a:latin typeface="Arial" charset="0"/>
                <a:ea typeface="Arial" charset="0"/>
                <a:cs typeface="Arial" charset="0"/>
              </a:defRPr>
            </a:lvl1pPr>
            <a:lvl2pPr>
              <a:defRPr lang="en-US" sz="4400" b="1" kern="1200" baseline="0" dirty="0" smtClean="0">
                <a:solidFill>
                  <a:srgbClr val="B31942"/>
                </a:solidFill>
                <a:latin typeface="Arial" charset="0"/>
                <a:ea typeface="Arial" charset="0"/>
                <a:cs typeface="Arial" charset="0"/>
              </a:defRPr>
            </a:lvl2pPr>
            <a:lvl3pPr>
              <a:defRPr lang="en-US" sz="4400" b="1" kern="1200" baseline="0" dirty="0" smtClean="0">
                <a:solidFill>
                  <a:srgbClr val="B31942"/>
                </a:solidFill>
                <a:latin typeface="Arial" charset="0"/>
                <a:ea typeface="Arial" charset="0"/>
                <a:cs typeface="Arial" charset="0"/>
              </a:defRPr>
            </a:lvl3pPr>
            <a:lvl4pPr>
              <a:defRPr lang="en-US" sz="4400" b="1" kern="1200" baseline="0" dirty="0" smtClean="0">
                <a:solidFill>
                  <a:srgbClr val="B31942"/>
                </a:solidFill>
                <a:latin typeface="Arial" charset="0"/>
                <a:ea typeface="Arial" charset="0"/>
                <a:cs typeface="Arial" charset="0"/>
              </a:defRPr>
            </a:lvl4pPr>
            <a:lvl5pPr>
              <a:defRPr lang="en-US" sz="4400" b="1" kern="1200" baseline="0" dirty="0">
                <a:solidFill>
                  <a:srgbClr val="B31942"/>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7571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2514598" y="2297747"/>
            <a:ext cx="9144000" cy="1580337"/>
          </a:xfrm>
          <a:prstGeom prst="rect">
            <a:avLst/>
          </a:prstGeom>
        </p:spPr>
        <p:txBody>
          <a:bodyPr anchor="b">
            <a:noAutofit/>
          </a:bodyPr>
          <a:lstStyle>
            <a:lvl1pPr algn="l">
              <a:defRPr sz="4000" b="0">
                <a:solidFill>
                  <a:srgbClr val="0A3161"/>
                </a:solidFill>
              </a:defRPr>
            </a:lvl1pPr>
          </a:lstStyle>
          <a:p>
            <a:r>
              <a:rPr lang="en-US" dirty="0"/>
              <a:t>IRS Presentation Title</a:t>
            </a:r>
            <a:br>
              <a:rPr lang="en-US" dirty="0"/>
            </a:br>
            <a:r>
              <a:rPr lang="en-US" dirty="0"/>
              <a:t>Up to Two Lines of Text</a:t>
            </a:r>
          </a:p>
        </p:txBody>
      </p:sp>
      <p:sp>
        <p:nvSpPr>
          <p:cNvPr id="3" name="Subtitle 2">
            <a:extLst>
              <a:ext uri="{FF2B5EF4-FFF2-40B4-BE49-F238E27FC236}">
                <a16:creationId xmlns:a16="http://schemas.microsoft.com/office/drawing/2014/main" id="{AACFD644-06DC-3D45-9CE4-FABCE294459F}"/>
              </a:ext>
            </a:extLst>
          </p:cNvPr>
          <p:cNvSpPr>
            <a:spLocks noGrp="1"/>
          </p:cNvSpPr>
          <p:nvPr>
            <p:ph type="subTitle" idx="1" hasCustomPrompt="1"/>
          </p:nvPr>
        </p:nvSpPr>
        <p:spPr>
          <a:xfrm>
            <a:off x="2514600" y="4002028"/>
            <a:ext cx="9144000" cy="828475"/>
          </a:xfrm>
        </p:spPr>
        <p:txBody>
          <a:bodyPr>
            <a:noAutofit/>
          </a:bodyPr>
          <a:lstStyle>
            <a:lvl1pPr marL="0" indent="0" algn="l">
              <a:lnSpc>
                <a:spcPts val="2900"/>
              </a:lnSpc>
              <a:spcBef>
                <a:spcPts val="0"/>
              </a:spcBef>
              <a:spcAft>
                <a:spcPts val="0"/>
              </a:spcAft>
              <a:buNone/>
              <a:defRPr sz="2600" b="0">
                <a:solidFill>
                  <a:srgbClr val="B319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br>
              <a:rPr lang="en-US" dirty="0"/>
            </a:br>
            <a:r>
              <a:rPr lang="en-US" dirty="0"/>
              <a:t>Up to Two Lines of Text</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2423160" y="5155568"/>
            <a:ext cx="9235440" cy="936625"/>
          </a:xfrm>
        </p:spPr>
        <p:txBody>
          <a:bodyPr/>
          <a:lstStyle>
            <a:lvl1pPr>
              <a:defRPr sz="1800" b="0" i="1">
                <a:solidFill>
                  <a:srgbClr val="0A3161"/>
                </a:solidFill>
              </a:defRPr>
            </a:lvl1pPr>
          </a:lstStyle>
          <a:p>
            <a:pPr lvl="0"/>
            <a:r>
              <a:rPr lang="en-US" dirty="0"/>
              <a:t>Tagline or Other Information</a:t>
            </a:r>
          </a:p>
        </p:txBody>
      </p:sp>
      <p:sp>
        <p:nvSpPr>
          <p:cNvPr id="7" name="Text Placeholder 5">
            <a:extLst>
              <a:ext uri="{FF2B5EF4-FFF2-40B4-BE49-F238E27FC236}">
                <a16:creationId xmlns:a16="http://schemas.microsoft.com/office/drawing/2014/main" id="{5C9CB3C0-A269-B449-B2B6-55A49E7F1144}"/>
              </a:ext>
            </a:extLst>
          </p:cNvPr>
          <p:cNvSpPr>
            <a:spLocks noGrp="1"/>
          </p:cNvSpPr>
          <p:nvPr>
            <p:ph type="body" sz="quarter" idx="13" hasCustomPrompt="1"/>
          </p:nvPr>
        </p:nvSpPr>
        <p:spPr>
          <a:xfrm>
            <a:off x="2514600" y="1920240"/>
            <a:ext cx="3261784" cy="377507"/>
          </a:xfrm>
        </p:spPr>
        <p:txBody>
          <a:bodyPr/>
          <a:lstStyle>
            <a:lvl1pPr>
              <a:defRPr sz="1800" b="0"/>
            </a:lvl1pPr>
          </a:lstStyle>
          <a:p>
            <a:pPr lvl="0"/>
            <a:r>
              <a:rPr lang="en-US" dirty="0"/>
              <a:t>Date</a:t>
            </a:r>
          </a:p>
        </p:txBody>
      </p:sp>
      <p:sp>
        <p:nvSpPr>
          <p:cNvPr id="8" name="Text Placeholder 5">
            <a:extLst>
              <a:ext uri="{FF2B5EF4-FFF2-40B4-BE49-F238E27FC236}">
                <a16:creationId xmlns:a16="http://schemas.microsoft.com/office/drawing/2014/main" id="{E0B3BCA8-A564-A04C-8A7D-F05B20B5D944}"/>
              </a:ext>
            </a:extLst>
          </p:cNvPr>
          <p:cNvSpPr>
            <a:spLocks noGrp="1"/>
          </p:cNvSpPr>
          <p:nvPr>
            <p:ph type="body" sz="quarter" idx="19" hasCustomPrompt="1"/>
          </p:nvPr>
        </p:nvSpPr>
        <p:spPr>
          <a:xfrm>
            <a:off x="3138790" y="128016"/>
            <a:ext cx="8458198" cy="685800"/>
          </a:xfrm>
        </p:spPr>
        <p:txBody>
          <a:bodyPr anchor="ctr">
            <a:normAutofit/>
          </a:bodyPr>
          <a:lstStyle>
            <a:lvl1pPr>
              <a:defRPr sz="1700"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420893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D358D-1181-1EBD-7F25-97F2CDD194DD}"/>
              </a:ext>
            </a:extLst>
          </p:cNvPr>
          <p:cNvSpPr>
            <a:spLocks noGrp="1"/>
          </p:cNvSpPr>
          <p:nvPr>
            <p:ph type="title"/>
          </p:nvPr>
        </p:nvSpPr>
        <p:spPr>
          <a:xfrm>
            <a:off x="3200400" y="128016"/>
            <a:ext cx="2785621" cy="685800"/>
          </a:xfrm>
        </p:spPr>
        <p:txBody>
          <a:bodyPr/>
          <a:lstStyle>
            <a:lvl1pPr>
              <a:defRPr sz="80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1AFEC585-84E7-FF33-F153-C6A9756C3AAD}"/>
              </a:ext>
            </a:extLst>
          </p:cNvPr>
          <p:cNvSpPr>
            <a:spLocks noGrp="1"/>
          </p:cNvSpPr>
          <p:nvPr>
            <p:ph type="body" sz="quarter" idx="13"/>
          </p:nvPr>
        </p:nvSpPr>
        <p:spPr>
          <a:xfrm>
            <a:off x="619125" y="1219200"/>
            <a:ext cx="10734675" cy="1062038"/>
          </a:xfrm>
        </p:spPr>
        <p:txBody>
          <a:bodyPr/>
          <a:lstStyle>
            <a:lvl1pPr>
              <a:lnSpc>
                <a:spcPct val="100000"/>
              </a:lnSpc>
              <a:spcBef>
                <a:spcPts val="0"/>
              </a:spcBef>
              <a:spcAft>
                <a:spcPts val="0"/>
              </a:spcAft>
              <a:defRPr lang="en-US" sz="2100" b="0" i="0" u="none" strike="noStrike" kern="1200" baseline="0" dirty="0" smtClean="0">
                <a:solidFill>
                  <a:srgbClr val="000000"/>
                </a:solidFill>
                <a:latin typeface="Arial" panose="020B0604020202020204" pitchFamily="34" charset="0"/>
                <a:ea typeface="+mn-ea"/>
                <a:cs typeface="Arial" panose="020B0604020202020204" pitchFamily="34" charset="0"/>
              </a:defRPr>
            </a:lvl1pPr>
            <a:lvl2pPr>
              <a:lnSpc>
                <a:spcPct val="100000"/>
              </a:lnSpc>
              <a:spcBef>
                <a:spcPts val="0"/>
              </a:spcBef>
              <a:spcAft>
                <a:spcPts val="0"/>
              </a:spcAft>
              <a:defRPr lang="en-US" sz="2100" b="0" i="0" u="none" strike="noStrike" kern="1200" baseline="0" dirty="0" smtClean="0">
                <a:solidFill>
                  <a:srgbClr val="000000"/>
                </a:solidFill>
                <a:latin typeface="Arial" panose="020B0604020202020204" pitchFamily="34" charset="0"/>
                <a:ea typeface="+mn-ea"/>
                <a:cs typeface="Arial" panose="020B0604020202020204" pitchFamily="34" charset="0"/>
              </a:defRPr>
            </a:lvl2pPr>
            <a:lvl3pPr marL="0" indent="0">
              <a:buNone/>
              <a:defRPr lang="en-US" sz="2100" b="0" i="0" u="none" strike="noStrike" kern="1200" baseline="0" dirty="0" smtClean="0">
                <a:solidFill>
                  <a:srgbClr val="000000"/>
                </a:solidFill>
                <a:latin typeface="Arial" panose="020B0604020202020204" pitchFamily="34" charset="0"/>
                <a:ea typeface="+mn-ea"/>
                <a:cs typeface="Arial" panose="020B0604020202020204" pitchFamily="34" charset="0"/>
              </a:defRPr>
            </a:lvl3pPr>
            <a:lvl4pPr>
              <a:defRPr lang="en-US" sz="2100" b="0" i="0" u="none" strike="noStrike" kern="1200" baseline="0" dirty="0" smtClean="0">
                <a:solidFill>
                  <a:srgbClr val="000000"/>
                </a:solidFill>
                <a:latin typeface="Arial" panose="020B0604020202020204" pitchFamily="34" charset="0"/>
                <a:ea typeface="+mn-ea"/>
                <a:cs typeface="Arial" panose="020B0604020202020204" pitchFamily="34" charset="0"/>
              </a:defRPr>
            </a:lvl4pPr>
            <a:lvl5pPr>
              <a:defRPr lang="en-US" sz="2100" b="0" i="0" u="none" strike="noStrike" kern="1200"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p:txBody>
      </p:sp>
      <p:sp>
        <p:nvSpPr>
          <p:cNvPr id="11" name="Picture Placeholder 10">
            <a:extLst>
              <a:ext uri="{FF2B5EF4-FFF2-40B4-BE49-F238E27FC236}">
                <a16:creationId xmlns:a16="http://schemas.microsoft.com/office/drawing/2014/main" id="{C8F4BE09-5255-6C02-57AA-ED1512E0CA5B}"/>
              </a:ext>
            </a:extLst>
          </p:cNvPr>
          <p:cNvSpPr>
            <a:spLocks noGrp="1"/>
          </p:cNvSpPr>
          <p:nvPr>
            <p:ph type="pic" sz="quarter" idx="14"/>
          </p:nvPr>
        </p:nvSpPr>
        <p:spPr>
          <a:xfrm>
            <a:off x="752475" y="2309813"/>
            <a:ext cx="10414000" cy="3952875"/>
          </a:xfrm>
        </p:spPr>
        <p:txBody>
          <a:bodyPr/>
          <a:lstStyle/>
          <a:p>
            <a:endParaRPr lang="en-US" dirty="0"/>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1238131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9445-64AD-6537-9141-69F7E016D4E0}"/>
              </a:ext>
            </a:extLst>
          </p:cNvPr>
          <p:cNvSpPr>
            <a:spLocks noGrp="1"/>
          </p:cNvSpPr>
          <p:nvPr>
            <p:ph type="title"/>
          </p:nvPr>
        </p:nvSpPr>
        <p:spPr>
          <a:xfrm>
            <a:off x="3200400" y="128016"/>
            <a:ext cx="2050330" cy="685800"/>
          </a:xfrm>
        </p:spPr>
        <p:txBody>
          <a:bodyPr/>
          <a:lstStyle>
            <a:lvl1pPr>
              <a:defRPr sz="80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7F576FFD-36C5-FA43-0CF7-8CE8316DEC12}"/>
              </a:ext>
            </a:extLst>
          </p:cNvPr>
          <p:cNvPicPr>
            <a:picLocks noChangeAspect="1"/>
          </p:cNvPicPr>
          <p:nvPr userDrawn="1"/>
        </p:nvPicPr>
        <p:blipFill>
          <a:blip r:embed="rId2"/>
          <a:stretch>
            <a:fillRect/>
          </a:stretch>
        </p:blipFill>
        <p:spPr>
          <a:xfrm>
            <a:off x="5779522" y="4071288"/>
            <a:ext cx="2082643" cy="1898338"/>
          </a:xfrm>
          <a:prstGeom prst="rect">
            <a:avLst/>
          </a:prstGeom>
        </p:spPr>
      </p:pic>
      <p:pic>
        <p:nvPicPr>
          <p:cNvPr id="8" name="Picture 2">
            <a:extLst>
              <a:ext uri="{FF2B5EF4-FFF2-40B4-BE49-F238E27FC236}">
                <a16:creationId xmlns:a16="http://schemas.microsoft.com/office/drawing/2014/main" id="{E3FF4FDE-052D-A2F9-BD9F-78C7D5F008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43145" y="2921395"/>
            <a:ext cx="2082642" cy="30482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4F59BD09-BC5F-D2A2-4FC9-7ED22D559A78}"/>
              </a:ext>
            </a:extLst>
          </p:cNvPr>
          <p:cNvSpPr>
            <a:spLocks noGrp="1"/>
          </p:cNvSpPr>
          <p:nvPr>
            <p:ph type="body" sz="quarter" idx="13"/>
          </p:nvPr>
        </p:nvSpPr>
        <p:spPr>
          <a:xfrm>
            <a:off x="890588" y="1592760"/>
            <a:ext cx="10071100" cy="1755775"/>
          </a:xfrm>
        </p:spPr>
        <p:txBody>
          <a:bodyPr/>
          <a:lstStyle>
            <a:lvl1pPr>
              <a:defRPr lang="en-US" sz="3600" i="0" strike="noStrike" kern="1200" baseline="0" dirty="0" smtClean="0">
                <a:solidFill>
                  <a:srgbClr val="000000"/>
                </a:solidFill>
                <a:latin typeface="+mn-lt"/>
                <a:ea typeface="+mn-ea"/>
                <a:cs typeface="Arial" panose="020B0604020202020204" pitchFamily="34" charset="0"/>
              </a:defRPr>
            </a:lvl1pPr>
            <a:lvl2pPr>
              <a:defRPr lang="en-US" sz="3600" i="0" strike="noStrike" kern="1200" baseline="0" dirty="0" smtClean="0">
                <a:solidFill>
                  <a:srgbClr val="000000"/>
                </a:solidFill>
                <a:latin typeface="+mn-lt"/>
                <a:ea typeface="+mn-ea"/>
                <a:cs typeface="Arial" panose="020B0604020202020204" pitchFamily="34" charset="0"/>
              </a:defRPr>
            </a:lvl2pPr>
            <a:lvl3pPr>
              <a:defRPr lang="en-US" sz="3600" i="0" strike="noStrike" kern="1200" baseline="0" dirty="0" smtClean="0">
                <a:solidFill>
                  <a:srgbClr val="000000"/>
                </a:solidFill>
                <a:latin typeface="+mn-lt"/>
                <a:ea typeface="+mn-ea"/>
                <a:cs typeface="Arial" panose="020B0604020202020204" pitchFamily="34" charset="0"/>
              </a:defRPr>
            </a:lvl3pPr>
            <a:lvl4pPr>
              <a:defRPr lang="en-US" sz="3600" i="0" strike="noStrike" kern="1200" baseline="0" dirty="0" smtClean="0">
                <a:solidFill>
                  <a:srgbClr val="000000"/>
                </a:solidFill>
                <a:latin typeface="+mn-lt"/>
                <a:ea typeface="+mn-ea"/>
                <a:cs typeface="Arial" panose="020B0604020202020204" pitchFamily="34" charset="0"/>
              </a:defRPr>
            </a:lvl4pPr>
            <a:lvl5pPr>
              <a:defRPr lang="en-US" sz="3600" i="0" strike="noStrike" kern="1200" baseline="0" dirty="0">
                <a:solidFill>
                  <a:srgbClr val="000000"/>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87746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9445-64AD-6537-9141-69F7E016D4E0}"/>
              </a:ext>
            </a:extLst>
          </p:cNvPr>
          <p:cNvSpPr>
            <a:spLocks noGrp="1"/>
          </p:cNvSpPr>
          <p:nvPr>
            <p:ph type="title"/>
          </p:nvPr>
        </p:nvSpPr>
        <p:spPr>
          <a:xfrm>
            <a:off x="3200400" y="128016"/>
            <a:ext cx="2050330" cy="685800"/>
          </a:xfrm>
        </p:spPr>
        <p:txBody>
          <a:bodyPr/>
          <a:lstStyle>
            <a:lvl1pPr>
              <a:defRPr sz="800">
                <a:solidFill>
                  <a:schemeClr val="bg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4F59BD09-BC5F-D2A2-4FC9-7ED22D559A78}"/>
              </a:ext>
            </a:extLst>
          </p:cNvPr>
          <p:cNvSpPr>
            <a:spLocks noGrp="1"/>
          </p:cNvSpPr>
          <p:nvPr>
            <p:ph type="body" sz="quarter" idx="13"/>
          </p:nvPr>
        </p:nvSpPr>
        <p:spPr>
          <a:xfrm>
            <a:off x="450937" y="1302120"/>
            <a:ext cx="10308922" cy="4178344"/>
          </a:xfrm>
        </p:spPr>
        <p:txBody>
          <a:bodyPr/>
          <a:lstStyle>
            <a:lvl1pPr>
              <a:defRPr lang="en-US" sz="34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1pPr>
            <a:lvl2pPr>
              <a:defRPr lang="en-US" sz="34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2pPr>
            <a:lvl3pPr>
              <a:defRPr lang="en-US" sz="34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3pPr>
            <a:lvl4pPr>
              <a:defRPr lang="en-US" sz="34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4pPr>
            <a:lvl5pPr>
              <a:defRPr lang="en-US" sz="34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pic>
        <p:nvPicPr>
          <p:cNvPr id="9" name="Picture 2">
            <a:extLst>
              <a:ext uri="{FF2B5EF4-FFF2-40B4-BE49-F238E27FC236}">
                <a16:creationId xmlns:a16="http://schemas.microsoft.com/office/drawing/2014/main" id="{88484383-1866-8C45-3261-25AC5AB6AE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4000" y="3429000"/>
            <a:ext cx="30480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900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9445-64AD-6537-9141-69F7E016D4E0}"/>
              </a:ext>
            </a:extLst>
          </p:cNvPr>
          <p:cNvSpPr>
            <a:spLocks noGrp="1"/>
          </p:cNvSpPr>
          <p:nvPr>
            <p:ph type="title"/>
          </p:nvPr>
        </p:nvSpPr>
        <p:spPr>
          <a:xfrm>
            <a:off x="3200400" y="128016"/>
            <a:ext cx="2050330" cy="685800"/>
          </a:xfrm>
        </p:spPr>
        <p:txBody>
          <a:bodyPr/>
          <a:lstStyle>
            <a:lvl1pPr>
              <a:defRPr sz="800">
                <a:solidFill>
                  <a:schemeClr val="bg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4F59BD09-BC5F-D2A2-4FC9-7ED22D559A78}"/>
              </a:ext>
            </a:extLst>
          </p:cNvPr>
          <p:cNvSpPr>
            <a:spLocks noGrp="1"/>
          </p:cNvSpPr>
          <p:nvPr>
            <p:ph type="body" sz="quarter" idx="13"/>
          </p:nvPr>
        </p:nvSpPr>
        <p:spPr>
          <a:xfrm>
            <a:off x="2947620" y="1822984"/>
            <a:ext cx="7728297" cy="4342145"/>
          </a:xfrm>
        </p:spPr>
        <p:txBody>
          <a:bodyPr/>
          <a:lstStyle>
            <a:lvl1pPr>
              <a:defRPr lang="en-US" sz="6000" b="1" i="0" u="none" strike="noStrike" kern="1200" baseline="0" dirty="0">
                <a:solidFill>
                  <a:srgbClr val="B31942"/>
                </a:solidFill>
                <a:latin typeface="+mn-lt"/>
                <a:ea typeface="+mn-ea"/>
                <a:cs typeface="Arial" panose="020B0604020202020204" pitchFamily="34" charset="0"/>
              </a:defRPr>
            </a:lvl1pPr>
            <a:lvl2pPr>
              <a:defRPr lang="en-US" sz="6000" b="1" i="0" u="none" strike="noStrike" kern="1200" baseline="0" dirty="0">
                <a:solidFill>
                  <a:srgbClr val="B31942"/>
                </a:solidFill>
                <a:latin typeface="+mn-lt"/>
                <a:ea typeface="+mn-ea"/>
                <a:cs typeface="Arial" panose="020B0604020202020204" pitchFamily="34" charset="0"/>
              </a:defRPr>
            </a:lvl2pPr>
            <a:lvl3pPr>
              <a:defRPr lang="en-US" sz="6000" b="1" i="0" u="none" strike="noStrike" kern="1200" baseline="0" dirty="0">
                <a:solidFill>
                  <a:srgbClr val="B31942"/>
                </a:solidFill>
                <a:latin typeface="+mn-lt"/>
                <a:ea typeface="+mn-ea"/>
                <a:cs typeface="Arial" panose="020B0604020202020204" pitchFamily="34" charset="0"/>
              </a:defRPr>
            </a:lvl3pPr>
            <a:lvl4pPr>
              <a:defRPr lang="en-US" sz="6000" b="1" i="0" u="none" strike="noStrike" kern="1200" baseline="0" dirty="0">
                <a:solidFill>
                  <a:srgbClr val="B31942"/>
                </a:solidFill>
                <a:latin typeface="+mn-lt"/>
                <a:ea typeface="+mn-ea"/>
                <a:cs typeface="Arial" panose="020B0604020202020204" pitchFamily="34" charset="0"/>
              </a:defRPr>
            </a:lvl4pPr>
            <a:lvl5pPr>
              <a:defRPr lang="en-US" sz="6000" b="1" i="0" u="none" strike="noStrike" kern="1200" baseline="0" dirty="0">
                <a:solidFill>
                  <a:srgbClr val="B31942"/>
                </a:solidFill>
                <a:latin typeface="+mn-lt"/>
                <a:ea typeface="+mn-ea"/>
                <a:cs typeface="Arial" panose="020B0604020202020204" pitchFamily="34" charset="0"/>
              </a:defRPr>
            </a:lvl5pPr>
          </a:lstStyle>
          <a:p>
            <a:pPr lvl="0"/>
            <a:r>
              <a:rPr lang="en-US" dirty="0"/>
              <a:t>Click to edit Master text styles</a:t>
            </a:r>
          </a:p>
          <a:p>
            <a:pPr lvl="1"/>
            <a:endParaRPr lang="en-US" dirty="0"/>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
        <p:nvSpPr>
          <p:cNvPr id="3" name="Arrow: Chevron 2">
            <a:extLst>
              <a:ext uri="{FF2B5EF4-FFF2-40B4-BE49-F238E27FC236}">
                <a16:creationId xmlns:a16="http://schemas.microsoft.com/office/drawing/2014/main" id="{A0E6A3ED-7A74-DFA9-9AF8-8207CB48940B}"/>
              </a:ext>
            </a:extLst>
          </p:cNvPr>
          <p:cNvSpPr/>
          <p:nvPr userDrawn="1"/>
        </p:nvSpPr>
        <p:spPr>
          <a:xfrm>
            <a:off x="902525" y="2375065"/>
            <a:ext cx="1733797" cy="2565811"/>
          </a:xfrm>
          <a:prstGeom prst="chevron">
            <a:avLst/>
          </a:prstGeom>
          <a:solidFill>
            <a:srgbClr val="0A3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109010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B950-B07E-D275-8194-2D1B5F9FEE8E}"/>
              </a:ext>
            </a:extLst>
          </p:cNvPr>
          <p:cNvSpPr>
            <a:spLocks noGrp="1"/>
          </p:cNvSpPr>
          <p:nvPr>
            <p:ph type="title"/>
          </p:nvPr>
        </p:nvSpPr>
        <p:spPr>
          <a:xfrm>
            <a:off x="3200400" y="128016"/>
            <a:ext cx="2895600" cy="685800"/>
          </a:xfrm>
        </p:spPr>
        <p:txBody>
          <a:bodyPr/>
          <a:lstStyle>
            <a:lvl1pPr>
              <a:defRPr sz="800">
                <a:solidFill>
                  <a:schemeClr val="bg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EE33A88E-E4F5-A4A5-8EE8-D001B8AD808C}"/>
              </a:ext>
            </a:extLst>
          </p:cNvPr>
          <p:cNvSpPr>
            <a:spLocks noGrp="1"/>
          </p:cNvSpPr>
          <p:nvPr>
            <p:ph type="body" sz="quarter" idx="13"/>
          </p:nvPr>
        </p:nvSpPr>
        <p:spPr>
          <a:xfrm>
            <a:off x="563563" y="1337773"/>
            <a:ext cx="10709275" cy="3416300"/>
          </a:xfrm>
        </p:spPr>
        <p:txBody>
          <a:bodyPr/>
          <a:lstStyle>
            <a:lvl1pPr>
              <a:defRPr lang="en-US" sz="4000" b="0" kern="1200" dirty="0" smtClean="0">
                <a:solidFill>
                  <a:srgbClr val="B31942"/>
                </a:solidFill>
                <a:latin typeface="Arial" panose="020B0604020202020204" pitchFamily="34" charset="0"/>
                <a:ea typeface="+mn-ea"/>
                <a:cs typeface="+mn-cs"/>
              </a:defRPr>
            </a:lvl1pPr>
            <a:lvl2pPr>
              <a:defRPr lang="en-US" sz="4000" kern="1200" dirty="0" smtClean="0">
                <a:solidFill>
                  <a:srgbClr val="B31942"/>
                </a:solidFill>
                <a:latin typeface="Arial" panose="020B0604020202020204" pitchFamily="34" charset="0"/>
                <a:ea typeface="+mn-ea"/>
                <a:cs typeface="+mn-cs"/>
              </a:defRPr>
            </a:lvl2pPr>
            <a:lvl3pPr>
              <a:defRPr lang="en-US" sz="4000" kern="1200" dirty="0" smtClean="0">
                <a:solidFill>
                  <a:srgbClr val="B31942"/>
                </a:solidFill>
                <a:latin typeface="Arial" panose="020B0604020202020204" pitchFamily="34" charset="0"/>
                <a:ea typeface="+mn-ea"/>
                <a:cs typeface="+mn-cs"/>
              </a:defRPr>
            </a:lvl3pPr>
            <a:lvl4pPr>
              <a:defRPr lang="en-US" sz="4000" kern="1200" dirty="0" smtClean="0">
                <a:solidFill>
                  <a:srgbClr val="B31942"/>
                </a:solidFill>
                <a:latin typeface="Arial" panose="020B0604020202020204" pitchFamily="34" charset="0"/>
                <a:ea typeface="+mn-ea"/>
                <a:cs typeface="+mn-cs"/>
              </a:defRPr>
            </a:lvl4pPr>
            <a:lvl5pPr>
              <a:defRPr lang="en-US" sz="4000" kern="1200" dirty="0">
                <a:solidFill>
                  <a:srgbClr val="B31942"/>
                </a:solidFill>
                <a:latin typeface="Arial" panose="020B0604020202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1404383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A623-7789-6281-4FD5-853A69859F76}"/>
              </a:ext>
            </a:extLst>
          </p:cNvPr>
          <p:cNvSpPr>
            <a:spLocks noGrp="1"/>
          </p:cNvSpPr>
          <p:nvPr>
            <p:ph type="title"/>
          </p:nvPr>
        </p:nvSpPr>
        <p:spPr>
          <a:xfrm>
            <a:off x="1277654" y="1390389"/>
            <a:ext cx="9544833" cy="3662156"/>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1816996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3437-5D5A-7BDE-DD09-E13EECD53EB7}"/>
              </a:ext>
            </a:extLst>
          </p:cNvPr>
          <p:cNvSpPr>
            <a:spLocks noGrp="1"/>
          </p:cNvSpPr>
          <p:nvPr>
            <p:ph type="title"/>
          </p:nvPr>
        </p:nvSpPr>
        <p:spPr>
          <a:xfrm>
            <a:off x="3200400" y="128016"/>
            <a:ext cx="1748672" cy="685800"/>
          </a:xfrm>
        </p:spPr>
        <p:txBody>
          <a:bodyPr/>
          <a:lstStyle>
            <a:lvl1pPr>
              <a:defRPr sz="800">
                <a:solidFill>
                  <a:schemeClr val="bg1"/>
                </a:solidFill>
              </a:defRPr>
            </a:lvl1pPr>
          </a:lstStyle>
          <a:p>
            <a:r>
              <a:rPr lang="en-US" dirty="0"/>
              <a:t>Click to edit Master title style</a:t>
            </a:r>
          </a:p>
        </p:txBody>
      </p:sp>
      <p:sp>
        <p:nvSpPr>
          <p:cNvPr id="10" name="Picture Placeholder 9">
            <a:extLst>
              <a:ext uri="{FF2B5EF4-FFF2-40B4-BE49-F238E27FC236}">
                <a16:creationId xmlns:a16="http://schemas.microsoft.com/office/drawing/2014/main" id="{43DFD474-390B-26DE-E8FB-E04CB99EACBA}"/>
              </a:ext>
            </a:extLst>
          </p:cNvPr>
          <p:cNvSpPr>
            <a:spLocks noGrp="1"/>
          </p:cNvSpPr>
          <p:nvPr>
            <p:ph type="pic" sz="quarter" idx="14"/>
          </p:nvPr>
        </p:nvSpPr>
        <p:spPr>
          <a:xfrm>
            <a:off x="998538" y="1377950"/>
            <a:ext cx="9598025" cy="4672013"/>
          </a:xfrm>
        </p:spPr>
        <p:txBody>
          <a:bodyPr/>
          <a:lstStyle/>
          <a:p>
            <a:endParaRPr lang="en-US" dirty="0"/>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36339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3437-5D5A-7BDE-DD09-E13EECD53EB7}"/>
              </a:ext>
            </a:extLst>
          </p:cNvPr>
          <p:cNvSpPr>
            <a:spLocks noGrp="1"/>
          </p:cNvSpPr>
          <p:nvPr>
            <p:ph type="title"/>
          </p:nvPr>
        </p:nvSpPr>
        <p:spPr>
          <a:xfrm>
            <a:off x="3200400" y="128016"/>
            <a:ext cx="1748672" cy="685800"/>
          </a:xfrm>
        </p:spPr>
        <p:txBody>
          <a:bodyPr/>
          <a:lstStyle>
            <a:lvl1pPr>
              <a:defRPr sz="8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0797691-B7EA-2B56-A653-2ACA0F0D846C}"/>
              </a:ext>
            </a:extLst>
          </p:cNvPr>
          <p:cNvSpPr>
            <a:spLocks noGrp="1"/>
          </p:cNvSpPr>
          <p:nvPr>
            <p:ph type="body" sz="quarter" idx="15"/>
          </p:nvPr>
        </p:nvSpPr>
        <p:spPr>
          <a:xfrm>
            <a:off x="0" y="6858000"/>
            <a:ext cx="12192000" cy="1012825"/>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5C4D377-89C6-5DD5-BD68-3BD99890430F}"/>
              </a:ext>
            </a:extLst>
          </p:cNvPr>
          <p:cNvPicPr>
            <a:picLocks noChangeAspect="1"/>
          </p:cNvPicPr>
          <p:nvPr userDrawn="1"/>
        </p:nvPicPr>
        <p:blipFill>
          <a:blip r:embed="rId2"/>
          <a:stretch>
            <a:fillRect/>
          </a:stretch>
        </p:blipFill>
        <p:spPr>
          <a:xfrm>
            <a:off x="2297259" y="974934"/>
            <a:ext cx="7084247" cy="5288706"/>
          </a:xfrm>
          <a:prstGeom prst="rect">
            <a:avLst/>
          </a:prstGeom>
        </p:spPr>
      </p:pic>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935546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68C6-C518-0C8F-9BAD-794290932B9C}"/>
              </a:ext>
            </a:extLst>
          </p:cNvPr>
          <p:cNvSpPr>
            <a:spLocks noGrp="1"/>
          </p:cNvSpPr>
          <p:nvPr>
            <p:ph type="title"/>
          </p:nvPr>
        </p:nvSpPr>
        <p:spPr>
          <a:xfrm>
            <a:off x="533400" y="1398374"/>
            <a:ext cx="11341926" cy="1560327"/>
          </a:xfrm>
        </p:spPr>
        <p:txBody>
          <a:bodyPr/>
          <a:lstStyle>
            <a:lvl1pPr>
              <a:defRPr lang="en-US" sz="3200" b="0" i="0" kern="1200" dirty="0">
                <a:solidFill>
                  <a:srgbClr val="0A3161"/>
                </a:solidFill>
                <a:effectLst/>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4" name="Arrow: Striped Right 3">
            <a:extLst>
              <a:ext uri="{FF2B5EF4-FFF2-40B4-BE49-F238E27FC236}">
                <a16:creationId xmlns:a16="http://schemas.microsoft.com/office/drawing/2014/main" id="{75DE11B0-CAD8-F216-3456-3649ECE2B368}"/>
              </a:ext>
            </a:extLst>
          </p:cNvPr>
          <p:cNvSpPr/>
          <p:nvPr userDrawn="1"/>
        </p:nvSpPr>
        <p:spPr>
          <a:xfrm>
            <a:off x="477134" y="3172846"/>
            <a:ext cx="4202095" cy="2107205"/>
          </a:xfrm>
          <a:prstGeom prst="striped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0750A1C-951E-335D-48EC-7C8FD80A4247}"/>
              </a:ext>
            </a:extLst>
          </p:cNvPr>
          <p:cNvPicPr>
            <a:picLocks noChangeAspect="1"/>
          </p:cNvPicPr>
          <p:nvPr userDrawn="1"/>
        </p:nvPicPr>
        <p:blipFill>
          <a:blip r:embed="rId2"/>
          <a:stretch>
            <a:fillRect/>
          </a:stretch>
        </p:blipFill>
        <p:spPr>
          <a:xfrm>
            <a:off x="1776322" y="3757835"/>
            <a:ext cx="1263041" cy="937225"/>
          </a:xfrm>
          <a:prstGeom prst="rect">
            <a:avLst/>
          </a:prstGeom>
        </p:spPr>
      </p:pic>
      <p:sp>
        <p:nvSpPr>
          <p:cNvPr id="9" name="Arrow: Striped Right 8">
            <a:extLst>
              <a:ext uri="{FF2B5EF4-FFF2-40B4-BE49-F238E27FC236}">
                <a16:creationId xmlns:a16="http://schemas.microsoft.com/office/drawing/2014/main" id="{01A29944-9B8B-8052-F6EA-70D72090C61C}"/>
              </a:ext>
            </a:extLst>
          </p:cNvPr>
          <p:cNvSpPr/>
          <p:nvPr userDrawn="1"/>
        </p:nvSpPr>
        <p:spPr>
          <a:xfrm flipH="1">
            <a:off x="6375746" y="3380936"/>
            <a:ext cx="4722431" cy="2247756"/>
          </a:xfrm>
          <a:prstGeom prst="striped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0550D48-DCAD-BF31-E5D0-6055AE169FAB}"/>
              </a:ext>
            </a:extLst>
          </p:cNvPr>
          <p:cNvPicPr>
            <a:picLocks noChangeAspect="1"/>
          </p:cNvPicPr>
          <p:nvPr userDrawn="1"/>
        </p:nvPicPr>
        <p:blipFill>
          <a:blip r:embed="rId3"/>
          <a:stretch>
            <a:fillRect/>
          </a:stretch>
        </p:blipFill>
        <p:spPr>
          <a:xfrm>
            <a:off x="8392438" y="3983337"/>
            <a:ext cx="1673579" cy="1042955"/>
          </a:xfrm>
          <a:prstGeom prst="rect">
            <a:avLst/>
          </a:prstGeom>
        </p:spPr>
      </p:pic>
      <p:pic>
        <p:nvPicPr>
          <p:cNvPr id="11" name="Picture 10">
            <a:extLst>
              <a:ext uri="{FF2B5EF4-FFF2-40B4-BE49-F238E27FC236}">
                <a16:creationId xmlns:a16="http://schemas.microsoft.com/office/drawing/2014/main" id="{8B917DB3-EAC1-E972-5F9C-6F4B7F5DEEB2}"/>
              </a:ext>
            </a:extLst>
          </p:cNvPr>
          <p:cNvPicPr>
            <a:picLocks noChangeAspect="1"/>
          </p:cNvPicPr>
          <p:nvPr userDrawn="1"/>
        </p:nvPicPr>
        <p:blipFill>
          <a:blip r:embed="rId4"/>
          <a:stretch>
            <a:fillRect/>
          </a:stretch>
        </p:blipFill>
        <p:spPr>
          <a:xfrm>
            <a:off x="4679229" y="2875193"/>
            <a:ext cx="1594019" cy="3539431"/>
          </a:xfrm>
          <a:prstGeom prst="rect">
            <a:avLst/>
          </a:prstGeom>
        </p:spPr>
      </p:pic>
      <p:sp>
        <p:nvSpPr>
          <p:cNvPr id="13" name="Text Placeholder 12">
            <a:extLst>
              <a:ext uri="{FF2B5EF4-FFF2-40B4-BE49-F238E27FC236}">
                <a16:creationId xmlns:a16="http://schemas.microsoft.com/office/drawing/2014/main" id="{DC78C6E6-45D8-11E1-B640-94A4A74FF841}"/>
              </a:ext>
            </a:extLst>
          </p:cNvPr>
          <p:cNvSpPr>
            <a:spLocks noGrp="1"/>
          </p:cNvSpPr>
          <p:nvPr>
            <p:ph type="body" sz="quarter" idx="13"/>
          </p:nvPr>
        </p:nvSpPr>
        <p:spPr>
          <a:xfrm>
            <a:off x="0" y="6858000"/>
            <a:ext cx="12192000" cy="985838"/>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3609770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6780-988C-4C80-AA88-F23D7D3F06CE}"/>
              </a:ext>
            </a:extLst>
          </p:cNvPr>
          <p:cNvSpPr>
            <a:spLocks noGrp="1"/>
          </p:cNvSpPr>
          <p:nvPr>
            <p:ph type="title"/>
          </p:nvPr>
        </p:nvSpPr>
        <p:spPr>
          <a:xfrm>
            <a:off x="288098" y="1677989"/>
            <a:ext cx="4421688" cy="3783012"/>
          </a:xfrm>
        </p:spPr>
        <p:txBody>
          <a:bodyPr/>
          <a:lstStyle/>
          <a:p>
            <a:r>
              <a:rPr lang="en-US"/>
              <a:t>Click to edit Master title style</a:t>
            </a:r>
          </a:p>
        </p:txBody>
      </p:sp>
      <p:pic>
        <p:nvPicPr>
          <p:cNvPr id="4" name="Picture 8">
            <a:extLst>
              <a:ext uri="{FF2B5EF4-FFF2-40B4-BE49-F238E27FC236}">
                <a16:creationId xmlns:a16="http://schemas.microsoft.com/office/drawing/2014/main" id="{8DC94C62-3079-D98B-B17A-B9071C04C4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7781" y="1298862"/>
            <a:ext cx="6305719" cy="4726157"/>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E41A220E-7F92-5EA4-DF29-5CA09E77E7AA}"/>
              </a:ext>
            </a:extLst>
          </p:cNvPr>
          <p:cNvSpPr>
            <a:spLocks noGrp="1"/>
          </p:cNvSpPr>
          <p:nvPr>
            <p:ph type="body" sz="quarter" idx="13"/>
          </p:nvPr>
        </p:nvSpPr>
        <p:spPr>
          <a:xfrm>
            <a:off x="0" y="6858000"/>
            <a:ext cx="12192000" cy="890588"/>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119808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2514600" y="2697938"/>
            <a:ext cx="9144000" cy="2260314"/>
          </a:xfrm>
          <a:prstGeom prst="rect">
            <a:avLst/>
          </a:prstGeom>
        </p:spPr>
        <p:txBody>
          <a:bodyPr anchor="t">
            <a:noAutofit/>
          </a:bodyPr>
          <a:lstStyle>
            <a:lvl1pPr algn="l">
              <a:defRPr sz="4800" b="1" cap="none" baseline="0">
                <a:solidFill>
                  <a:srgbClr val="0A3161"/>
                </a:solidFill>
              </a:defRPr>
            </a:lvl1pPr>
          </a:lstStyle>
          <a:p>
            <a:r>
              <a:rPr lang="en-US" dirty="0"/>
              <a:t>IRS Presentation Title</a:t>
            </a:r>
            <a:br>
              <a:rPr lang="en-US" dirty="0"/>
            </a:br>
            <a:r>
              <a:rPr lang="en-US" dirty="0"/>
              <a:t>Up to Two Lines</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2514599" y="1592497"/>
            <a:ext cx="9144000" cy="1042415"/>
          </a:xfrm>
        </p:spPr>
        <p:txBody>
          <a:bodyPr anchor="b"/>
          <a:lstStyle>
            <a:lvl1pPr>
              <a:lnSpc>
                <a:spcPts val="2700"/>
              </a:lnSpc>
              <a:spcBef>
                <a:spcPts val="0"/>
              </a:spcBef>
              <a:spcAft>
                <a:spcPts val="0"/>
              </a:spcAft>
              <a:defRPr sz="1500" b="0" i="0">
                <a:solidFill>
                  <a:srgbClr val="B31942"/>
                </a:solidFill>
              </a:defRPr>
            </a:lvl1pPr>
          </a:lstStyle>
          <a:p>
            <a:pPr lvl="0"/>
            <a:r>
              <a:rPr lang="en-US" dirty="0"/>
              <a:t>Tagline or Other Information</a:t>
            </a:r>
          </a:p>
        </p:txBody>
      </p:sp>
      <p:sp>
        <p:nvSpPr>
          <p:cNvPr id="6" name="Text Placeholder 5">
            <a:extLst>
              <a:ext uri="{FF2B5EF4-FFF2-40B4-BE49-F238E27FC236}">
                <a16:creationId xmlns:a16="http://schemas.microsoft.com/office/drawing/2014/main" id="{875D1B5E-A920-9A48-8A20-C28B0F982964}"/>
              </a:ext>
            </a:extLst>
          </p:cNvPr>
          <p:cNvSpPr>
            <a:spLocks noGrp="1"/>
          </p:cNvSpPr>
          <p:nvPr>
            <p:ph type="body" sz="quarter" idx="13" hasCustomPrompt="1"/>
          </p:nvPr>
        </p:nvSpPr>
        <p:spPr>
          <a:xfrm>
            <a:off x="2514600" y="6022445"/>
            <a:ext cx="4916229" cy="377507"/>
          </a:xfrm>
        </p:spPr>
        <p:txBody>
          <a:bodyPr/>
          <a:lstStyle>
            <a:lvl1pPr>
              <a:defRPr sz="1800" b="0">
                <a:solidFill>
                  <a:srgbClr val="B31942"/>
                </a:solidFill>
              </a:defRPr>
            </a:lvl1pPr>
          </a:lstStyle>
          <a:p>
            <a:pPr lvl="0"/>
            <a:r>
              <a:rPr lang="en-US" dirty="0"/>
              <a:t>Date</a:t>
            </a:r>
          </a:p>
        </p:txBody>
      </p:sp>
    </p:spTree>
    <p:extLst>
      <p:ext uri="{BB962C8B-B14F-4D97-AF65-F5344CB8AC3E}">
        <p14:creationId xmlns:p14="http://schemas.microsoft.com/office/powerpoint/2010/main" val="1459259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11 Blank">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
        <p:nvSpPr>
          <p:cNvPr id="2" name="Double Wave 1">
            <a:extLst>
              <a:ext uri="{FF2B5EF4-FFF2-40B4-BE49-F238E27FC236}">
                <a16:creationId xmlns:a16="http://schemas.microsoft.com/office/drawing/2014/main" id="{D6E35456-F3F3-3D56-493A-E1A7A7099CFD}"/>
              </a:ext>
            </a:extLst>
          </p:cNvPr>
          <p:cNvSpPr/>
          <p:nvPr userDrawn="1"/>
        </p:nvSpPr>
        <p:spPr>
          <a:xfrm>
            <a:off x="166254" y="1293681"/>
            <a:ext cx="11815949" cy="4539351"/>
          </a:xfrm>
          <a:prstGeom prst="doubleWave">
            <a:avLst>
              <a:gd name="adj1" fmla="val 6250"/>
              <a:gd name="adj2" fmla="val 48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533BF827-625D-B391-4ACC-4BDECFF090A9}"/>
              </a:ext>
            </a:extLst>
          </p:cNvPr>
          <p:cNvSpPr>
            <a:spLocks noGrp="1"/>
          </p:cNvSpPr>
          <p:nvPr>
            <p:ph type="title"/>
          </p:nvPr>
        </p:nvSpPr>
        <p:spPr>
          <a:xfrm>
            <a:off x="1072054" y="1639615"/>
            <a:ext cx="10586545" cy="4278094"/>
          </a:xfrm>
        </p:spPr>
        <p:txBody>
          <a:bodyPr/>
          <a:lstStyle>
            <a:lvl1pPr>
              <a:defRPr lang="en-US" sz="4800" b="0" i="0" u="none" strike="noStrike" kern="1200" baseline="0" dirty="0">
                <a:solidFill>
                  <a:srgbClr val="000000"/>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Tree>
    <p:extLst>
      <p:ext uri="{BB962C8B-B14F-4D97-AF65-F5344CB8AC3E}">
        <p14:creationId xmlns:p14="http://schemas.microsoft.com/office/powerpoint/2010/main" val="2341113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11 Blank">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
        <p:nvSpPr>
          <p:cNvPr id="2" name="Double Wave 1">
            <a:extLst>
              <a:ext uri="{FF2B5EF4-FFF2-40B4-BE49-F238E27FC236}">
                <a16:creationId xmlns:a16="http://schemas.microsoft.com/office/drawing/2014/main" id="{D6E35456-F3F3-3D56-493A-E1A7A7099CFD}"/>
              </a:ext>
            </a:extLst>
          </p:cNvPr>
          <p:cNvSpPr/>
          <p:nvPr userDrawn="1"/>
        </p:nvSpPr>
        <p:spPr>
          <a:xfrm>
            <a:off x="166254" y="1293681"/>
            <a:ext cx="11815949" cy="4539351"/>
          </a:xfrm>
          <a:prstGeom prst="doubleWave">
            <a:avLst>
              <a:gd name="adj1" fmla="val 6250"/>
              <a:gd name="adj2" fmla="val 48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533BF827-625D-B391-4ACC-4BDECFF090A9}"/>
              </a:ext>
            </a:extLst>
          </p:cNvPr>
          <p:cNvSpPr>
            <a:spLocks noGrp="1"/>
          </p:cNvSpPr>
          <p:nvPr>
            <p:ph type="title"/>
          </p:nvPr>
        </p:nvSpPr>
        <p:spPr>
          <a:xfrm>
            <a:off x="1072054" y="1639615"/>
            <a:ext cx="10586545" cy="4278094"/>
          </a:xfrm>
        </p:spPr>
        <p:txBody>
          <a:bodyPr/>
          <a:lstStyle>
            <a:lvl1pPr>
              <a:defRPr lang="en-US" sz="4800" b="0" i="0" u="none" strike="noStrike" kern="1200" baseline="0" dirty="0">
                <a:solidFill>
                  <a:srgbClr val="000000"/>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Tree>
    <p:extLst>
      <p:ext uri="{BB962C8B-B14F-4D97-AF65-F5344CB8AC3E}">
        <p14:creationId xmlns:p14="http://schemas.microsoft.com/office/powerpoint/2010/main" val="4247713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11 Blank">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D6E35456-F3F3-3D56-493A-E1A7A7099CFD}"/>
              </a:ext>
            </a:extLst>
          </p:cNvPr>
          <p:cNvSpPr/>
          <p:nvPr userDrawn="1"/>
        </p:nvSpPr>
        <p:spPr>
          <a:xfrm>
            <a:off x="166254" y="1293681"/>
            <a:ext cx="11815949" cy="4539351"/>
          </a:xfrm>
          <a:prstGeom prst="doubleWave">
            <a:avLst>
              <a:gd name="adj1" fmla="val 6250"/>
              <a:gd name="adj2" fmla="val 48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2B1B2EE-FB1E-C7DF-551E-2C8FA528013F}"/>
              </a:ext>
            </a:extLst>
          </p:cNvPr>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D7AB6A97-9A1C-BB1E-55AE-6651404A9FDA}"/>
              </a:ext>
            </a:extLst>
          </p:cNvPr>
          <p:cNvSpPr>
            <a:spLocks noGrp="1"/>
          </p:cNvSpPr>
          <p:nvPr>
            <p:ph type="body" sz="quarter" idx="13"/>
          </p:nvPr>
        </p:nvSpPr>
        <p:spPr>
          <a:xfrm>
            <a:off x="712788" y="2140852"/>
            <a:ext cx="10771187" cy="3048000"/>
          </a:xfrm>
        </p:spPr>
        <p:txBody>
          <a:bodyPr/>
          <a:lstStyle>
            <a:lvl1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1pPr>
            <a:lvl2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2pPr>
            <a:lvl3pPr marL="0" indent="0">
              <a:buNone/>
              <a:defRPr lang="en-US" sz="4800" b="0" i="0" kern="1200" dirty="0" smtClean="0">
                <a:solidFill>
                  <a:srgbClr val="202122"/>
                </a:solidFill>
                <a:effectLst/>
                <a:latin typeface="Arial" panose="020B0604020202020204" pitchFamily="34" charset="0"/>
                <a:ea typeface="+mn-ea"/>
                <a:cs typeface="Arial" panose="020B0604020202020204" pitchFamily="34" charset="0"/>
              </a:defRPr>
            </a:lvl3pPr>
            <a:lvl4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4pPr>
            <a:lvl5pPr>
              <a:defRPr lang="en-US" sz="4800" b="0" i="0" kern="1200" dirty="0">
                <a:solidFill>
                  <a:srgbClr val="202122"/>
                </a:solidFill>
                <a:effectLst/>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2025049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11 Blank">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F3870E81-7FFC-5FC9-5A6B-5EC9C8916173}"/>
              </a:ext>
            </a:extLst>
          </p:cNvPr>
          <p:cNvSpPr/>
          <p:nvPr userDrawn="1"/>
        </p:nvSpPr>
        <p:spPr>
          <a:xfrm>
            <a:off x="637310" y="1416066"/>
            <a:ext cx="10739251" cy="4847574"/>
          </a:xfrm>
          <a:prstGeom prst="wave">
            <a:avLst>
              <a:gd name="adj1" fmla="val 12500"/>
              <a:gd name="adj2" fmla="val 36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2B1B2EE-FB1E-C7DF-551E-2C8FA528013F}"/>
              </a:ext>
            </a:extLst>
          </p:cNvPr>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D7AB6A97-9A1C-BB1E-55AE-6651404A9FDA}"/>
              </a:ext>
            </a:extLst>
          </p:cNvPr>
          <p:cNvSpPr>
            <a:spLocks noGrp="1"/>
          </p:cNvSpPr>
          <p:nvPr>
            <p:ph type="body" sz="quarter" idx="13"/>
          </p:nvPr>
        </p:nvSpPr>
        <p:spPr>
          <a:xfrm>
            <a:off x="712788" y="2140852"/>
            <a:ext cx="10771187" cy="3048000"/>
          </a:xfrm>
        </p:spPr>
        <p:txBody>
          <a:bodyPr/>
          <a:lstStyle>
            <a:lvl1pPr>
              <a:defRPr lang="en-US" sz="4800" b="0" i="0" kern="1200" dirty="0">
                <a:solidFill>
                  <a:srgbClr val="0A3161"/>
                </a:solidFill>
                <a:effectLst/>
                <a:latin typeface="Arial" panose="020B0604020202020204" pitchFamily="34" charset="0"/>
                <a:ea typeface="+mn-ea"/>
                <a:cs typeface="Arial" panose="020B0604020202020204" pitchFamily="34" charset="0"/>
              </a:defRPr>
            </a:lvl1pPr>
            <a:lvl2pPr>
              <a:defRPr lang="en-US" sz="4800" b="0" i="0" kern="1200" dirty="0">
                <a:solidFill>
                  <a:srgbClr val="0A3161"/>
                </a:solidFill>
                <a:effectLst/>
                <a:latin typeface="Arial" panose="020B0604020202020204" pitchFamily="34" charset="0"/>
                <a:ea typeface="+mn-ea"/>
                <a:cs typeface="Arial" panose="020B0604020202020204" pitchFamily="34" charset="0"/>
              </a:defRPr>
            </a:lvl2pPr>
            <a:lvl3pPr marL="0" indent="0">
              <a:buNone/>
              <a:defRPr lang="en-US" sz="4800" b="0" i="0" kern="1200" dirty="0" smtClean="0">
                <a:solidFill>
                  <a:srgbClr val="202122"/>
                </a:solidFill>
                <a:effectLst/>
                <a:latin typeface="Arial" panose="020B0604020202020204" pitchFamily="34" charset="0"/>
                <a:ea typeface="+mn-ea"/>
                <a:cs typeface="Arial" panose="020B0604020202020204" pitchFamily="34" charset="0"/>
              </a:defRPr>
            </a:lvl3pPr>
            <a:lvl4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4pPr>
            <a:lvl5pPr>
              <a:defRPr lang="en-US" sz="4800" b="0" i="0" kern="1200" dirty="0">
                <a:solidFill>
                  <a:srgbClr val="202122"/>
                </a:solidFill>
                <a:effectLst/>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endParaRPr lang="en-US" dirty="0"/>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2080971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11 Blank">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A362B73D-8F6A-F42B-2349-055E4FCF0237}"/>
              </a:ext>
            </a:extLst>
          </p:cNvPr>
          <p:cNvSpPr/>
          <p:nvPr userDrawn="1"/>
        </p:nvSpPr>
        <p:spPr>
          <a:xfrm>
            <a:off x="356260" y="1199407"/>
            <a:ext cx="11459688" cy="5064233"/>
          </a:xfrm>
          <a:prstGeom prst="wave">
            <a:avLst>
              <a:gd name="adj1" fmla="val 12500"/>
              <a:gd name="adj2" fmla="val 24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2B1B2EE-FB1E-C7DF-551E-2C8FA528013F}"/>
              </a:ext>
            </a:extLst>
          </p:cNvPr>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D7AB6A97-9A1C-BB1E-55AE-6651404A9FDA}"/>
              </a:ext>
            </a:extLst>
          </p:cNvPr>
          <p:cNvSpPr>
            <a:spLocks noGrp="1"/>
          </p:cNvSpPr>
          <p:nvPr>
            <p:ph type="body" sz="quarter" idx="13"/>
          </p:nvPr>
        </p:nvSpPr>
        <p:spPr>
          <a:xfrm>
            <a:off x="712788" y="2140852"/>
            <a:ext cx="10771187" cy="3048000"/>
          </a:xfrm>
        </p:spPr>
        <p:txBody>
          <a:bodyPr/>
          <a:lstStyle>
            <a:lvl1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1pPr>
            <a:lvl2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2pPr>
            <a:lvl3pPr marL="0" indent="0">
              <a:buNone/>
              <a:defRPr lang="en-US" sz="4800" b="0" i="0" kern="1200" dirty="0" smtClean="0">
                <a:solidFill>
                  <a:srgbClr val="202122"/>
                </a:solidFill>
                <a:effectLst/>
                <a:latin typeface="Arial" panose="020B0604020202020204" pitchFamily="34" charset="0"/>
                <a:ea typeface="+mn-ea"/>
                <a:cs typeface="Arial" panose="020B0604020202020204" pitchFamily="34" charset="0"/>
              </a:defRPr>
            </a:lvl3pPr>
            <a:lvl4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4pPr>
            <a:lvl5pPr>
              <a:defRPr lang="en-US" sz="4800" b="0" i="0" kern="1200" dirty="0">
                <a:solidFill>
                  <a:srgbClr val="202122"/>
                </a:solidFill>
                <a:effectLst/>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4229479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1" y="1188720"/>
            <a:ext cx="3657600" cy="1554480"/>
          </a:xfrm>
          <a:prstGeom prst="rect">
            <a:avLst/>
          </a:prstGeom>
        </p:spPr>
        <p:txBody>
          <a:bodyPr anchor="b"/>
          <a:lstStyle>
            <a:lvl1pPr>
              <a:defRPr sz="3200">
                <a:solidFill>
                  <a:srgbClr val="0A3161"/>
                </a:solidFill>
              </a:defRPr>
            </a:lvl1pPr>
          </a:lstStyle>
          <a:p>
            <a:r>
              <a:rPr lang="en-US" dirty="0"/>
              <a:t>Click to add content</a:t>
            </a:r>
          </a:p>
        </p:txBody>
      </p:sp>
      <p:sp>
        <p:nvSpPr>
          <p:cNvPr id="3" name="Content Placeholder 2"/>
          <p:cNvSpPr>
            <a:spLocks noGrp="1"/>
          </p:cNvSpPr>
          <p:nvPr>
            <p:ph idx="1"/>
          </p:nvPr>
        </p:nvSpPr>
        <p:spPr>
          <a:xfrm>
            <a:off x="6400800" y="1188720"/>
            <a:ext cx="5257800" cy="4846320"/>
          </a:xfrm>
        </p:spPr>
        <p:txBody>
          <a:bodyPr/>
          <a:lstStyle>
            <a:lvl1pPr>
              <a:defRPr sz="3200"/>
            </a:lvl1pPr>
            <a:lvl2pPr>
              <a:defRPr sz="2000"/>
            </a:lvl2pPr>
            <a:lvl3pPr>
              <a:defRPr sz="2000"/>
            </a:lvl3pPr>
            <a:lvl4pPr>
              <a:defRPr sz="16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4600" y="2926080"/>
            <a:ext cx="3657600" cy="3108960"/>
          </a:xfrm>
        </p:spPr>
        <p:txBody>
          <a:bodyPr/>
          <a:lstStyle>
            <a:lvl1pPr marL="0" indent="0">
              <a:buNone/>
              <a:defRPr sz="2000" b="0">
                <a:solidFill>
                  <a:srgbClr val="0A316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7458E683-2F41-3B44-86DB-CFE4C9484820}"/>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9" name="Slide Number Placeholder 5">
            <a:extLst>
              <a:ext uri="{FF2B5EF4-FFF2-40B4-BE49-F238E27FC236}">
                <a16:creationId xmlns:a16="http://schemas.microsoft.com/office/drawing/2014/main" id="{ED3B4B87-70FC-634D-8AA2-883B002EC1A6}"/>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0" name="Date Placeholder 3">
            <a:extLst>
              <a:ext uri="{FF2B5EF4-FFF2-40B4-BE49-F238E27FC236}">
                <a16:creationId xmlns:a16="http://schemas.microsoft.com/office/drawing/2014/main" id="{A405046D-D3C3-E846-991E-05D5E1B5D938}"/>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1188720"/>
            <a:ext cx="3657600" cy="1554480"/>
          </a:xfrm>
          <a:prstGeom prst="rect">
            <a:avLst/>
          </a:prstGeom>
        </p:spPr>
        <p:txBody>
          <a:bodyPr anchor="b"/>
          <a:lstStyle>
            <a:lvl1pPr>
              <a:defRPr sz="3200">
                <a:solidFill>
                  <a:srgbClr val="B31942"/>
                </a:solidFill>
              </a:defRPr>
            </a:lvl1pPr>
          </a:lstStyle>
          <a:p>
            <a:r>
              <a:rPr lang="en-US" dirty="0"/>
              <a:t>Click to add content</a:t>
            </a:r>
          </a:p>
        </p:txBody>
      </p:sp>
      <p:sp>
        <p:nvSpPr>
          <p:cNvPr id="3" name="Picture Placeholder 2"/>
          <p:cNvSpPr>
            <a:spLocks noGrp="1"/>
          </p:cNvSpPr>
          <p:nvPr>
            <p:ph type="pic" idx="1"/>
          </p:nvPr>
        </p:nvSpPr>
        <p:spPr>
          <a:xfrm>
            <a:off x="6400800" y="1188720"/>
            <a:ext cx="5257800" cy="4846320"/>
          </a:xfrm>
          <a:ln w="6350">
            <a:noFill/>
          </a:ln>
          <a:effectLst>
            <a:outerShdw blurRad="127000" dist="127000" dir="2700000" algn="tl" rotWithShape="0">
              <a:prstClr val="black">
                <a:alpha val="3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14600" y="2926080"/>
            <a:ext cx="3657600" cy="3108960"/>
          </a:xfrm>
        </p:spPr>
        <p:txBody>
          <a:bodyPr/>
          <a:lstStyle>
            <a:lvl1pPr marL="0" indent="0">
              <a:buNone/>
              <a:defRPr sz="2000" b="0">
                <a:solidFill>
                  <a:srgbClr val="0A316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EA213C33-CFD6-AB43-84B3-A1FDCB48BEBB}"/>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0" name="Slide Number Placeholder 5">
            <a:extLst>
              <a:ext uri="{FF2B5EF4-FFF2-40B4-BE49-F238E27FC236}">
                <a16:creationId xmlns:a16="http://schemas.microsoft.com/office/drawing/2014/main" id="{96EDCDBE-938C-0E49-92ED-64117C76310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1" name="Date Placeholder 3">
            <a:extLst>
              <a:ext uri="{FF2B5EF4-FFF2-40B4-BE49-F238E27FC236}">
                <a16:creationId xmlns:a16="http://schemas.microsoft.com/office/drawing/2014/main" id="{78AD138E-7192-EE4E-B5AA-2B2510361F82}"/>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13 Picture with Caption">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A7AA35AD-6090-2354-84D6-6580811DA7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1119494"/>
            <a:ext cx="5102235" cy="502984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C3E41CA0-708B-E9F3-BE76-C0C1587F065C}"/>
              </a:ext>
            </a:extLst>
          </p:cNvPr>
          <p:cNvSpPr>
            <a:spLocks noGrp="1"/>
          </p:cNvSpPr>
          <p:nvPr>
            <p:ph type="title"/>
          </p:nvPr>
        </p:nvSpPr>
        <p:spPr>
          <a:xfrm>
            <a:off x="3200400" y="128016"/>
            <a:ext cx="1682685" cy="685800"/>
          </a:xfrm>
        </p:spPr>
        <p:txBody>
          <a:bodyPr/>
          <a:lstStyle>
            <a:lvl1pPr>
              <a:defRPr sz="800">
                <a:solidFill>
                  <a:schemeClr val="bg1"/>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A76DFBC1-B3D7-6354-B2D0-AD02AB19D615}"/>
              </a:ext>
            </a:extLst>
          </p:cNvPr>
          <p:cNvSpPr>
            <a:spLocks noGrp="1"/>
          </p:cNvSpPr>
          <p:nvPr>
            <p:ph type="body" sz="quarter" idx="13"/>
          </p:nvPr>
        </p:nvSpPr>
        <p:spPr>
          <a:xfrm>
            <a:off x="533400" y="1641475"/>
            <a:ext cx="5638800" cy="4394200"/>
          </a:xfrm>
        </p:spPr>
        <p:txBody>
          <a:bodyPr/>
          <a:lstStyle>
            <a:lvl1pPr>
              <a:defRPr lang="en-US" sz="3200" b="0" i="0" u="none" strike="noStrike" kern="1200" baseline="0" dirty="0" smtClean="0">
                <a:solidFill>
                  <a:srgbClr val="0A3161"/>
                </a:solidFill>
                <a:latin typeface="Arial" panose="020B0604020202020204" pitchFamily="34" charset="0"/>
                <a:ea typeface="Arial" charset="0"/>
                <a:cs typeface="Arial" charset="0"/>
              </a:defRPr>
            </a:lvl1pPr>
            <a:lvl2pPr>
              <a:defRPr lang="en-US" sz="3200" b="0" i="0" u="none" strike="noStrike" kern="1200" baseline="0" dirty="0" smtClean="0">
                <a:solidFill>
                  <a:srgbClr val="0A3161"/>
                </a:solidFill>
                <a:latin typeface="Arial" panose="020B0604020202020204" pitchFamily="34" charset="0"/>
                <a:ea typeface="Arial" charset="0"/>
                <a:cs typeface="Arial" charset="0"/>
              </a:defRPr>
            </a:lvl2pPr>
            <a:lvl3pPr>
              <a:defRPr lang="en-US" sz="3200" b="0" i="0" u="none" strike="noStrike" kern="1200" baseline="0" dirty="0" smtClean="0">
                <a:solidFill>
                  <a:srgbClr val="0A3161"/>
                </a:solidFill>
                <a:latin typeface="Arial" panose="020B0604020202020204" pitchFamily="34" charset="0"/>
                <a:ea typeface="Arial" charset="0"/>
                <a:cs typeface="Arial" charset="0"/>
              </a:defRPr>
            </a:lvl3pPr>
            <a:lvl4pPr>
              <a:defRPr lang="en-US" sz="3200" b="0" i="0" u="none" strike="noStrike" kern="1200" baseline="0" dirty="0" smtClean="0">
                <a:solidFill>
                  <a:srgbClr val="0A3161"/>
                </a:solidFill>
                <a:latin typeface="Arial" panose="020B0604020202020204" pitchFamily="34" charset="0"/>
                <a:ea typeface="Arial" charset="0"/>
                <a:cs typeface="Arial" charset="0"/>
              </a:defRPr>
            </a:lvl4pPr>
            <a:lvl5pPr>
              <a:defRPr lang="en-US" sz="3200" b="0" i="0" u="none" strike="noStrike" kern="1200" baseline="0" dirty="0">
                <a:solidFill>
                  <a:srgbClr val="0A3161"/>
                </a:solidFill>
                <a:latin typeface="Arial" panose="020B0604020202020204" pitchFamily="34"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45BE239F-147A-F9A0-58BF-6AAD22E4BF1C}"/>
              </a:ext>
            </a:extLst>
          </p:cNvPr>
          <p:cNvSpPr>
            <a:spLocks noGrp="1"/>
          </p:cNvSpPr>
          <p:nvPr>
            <p:ph type="body" sz="quarter" idx="14"/>
          </p:nvPr>
        </p:nvSpPr>
        <p:spPr>
          <a:xfrm>
            <a:off x="0" y="6858000"/>
            <a:ext cx="12192000" cy="674688"/>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96EDCDBE-938C-0E49-92ED-64117C76310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9" name="Footer Placeholder 4">
            <a:extLst>
              <a:ext uri="{FF2B5EF4-FFF2-40B4-BE49-F238E27FC236}">
                <a16:creationId xmlns:a16="http://schemas.microsoft.com/office/drawing/2014/main" id="{EA213C33-CFD6-AB43-84B3-A1FDCB48BEBB}"/>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1" name="Date Placeholder 3">
            <a:extLst>
              <a:ext uri="{FF2B5EF4-FFF2-40B4-BE49-F238E27FC236}">
                <a16:creationId xmlns:a16="http://schemas.microsoft.com/office/drawing/2014/main" id="{78AD138E-7192-EE4E-B5AA-2B2510361F82}"/>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2856978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2514600" y="2394166"/>
            <a:ext cx="8458200" cy="1487552"/>
          </a:xfrm>
        </p:spPr>
        <p:txBody>
          <a:bodyPr/>
          <a:lstStyle>
            <a:lvl1pPr>
              <a:defRPr sz="4000" b="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440235F6-E83A-4008-8827-46EAE898917C}"/>
              </a:ext>
            </a:extLst>
          </p:cNvPr>
          <p:cNvSpPr>
            <a:spLocks noGrp="1"/>
          </p:cNvSpPr>
          <p:nvPr>
            <p:ph type="body" sz="quarter" idx="20"/>
          </p:nvPr>
        </p:nvSpPr>
        <p:spPr>
          <a:xfrm>
            <a:off x="3139090" y="322729"/>
            <a:ext cx="8457898" cy="511500"/>
          </a:xfrm>
        </p:spPr>
        <p:txBody>
          <a:bodyPr/>
          <a:lstStyle>
            <a:lvl1pPr>
              <a:defRPr sz="1700">
                <a:solidFill>
                  <a:srgbClr val="0A3161"/>
                </a:solidFill>
                <a:latin typeface="+mj-lt"/>
              </a:defRPr>
            </a:lvl1pPr>
          </a:lstStyle>
          <a:p>
            <a:pPr lvl="0"/>
            <a:r>
              <a:rPr lang="en-US"/>
              <a:t>Click to edit Master text styles</a:t>
            </a:r>
          </a:p>
        </p:txBody>
      </p:sp>
      <p:sp>
        <p:nvSpPr>
          <p:cNvPr id="11" name="Text Placeholder 10">
            <a:extLst>
              <a:ext uri="{FF2B5EF4-FFF2-40B4-BE49-F238E27FC236}">
                <a16:creationId xmlns:a16="http://schemas.microsoft.com/office/drawing/2014/main" id="{9175B0CD-2AA6-436D-BF39-B223BE3EA67A}"/>
              </a:ext>
            </a:extLst>
          </p:cNvPr>
          <p:cNvSpPr>
            <a:spLocks noGrp="1"/>
          </p:cNvSpPr>
          <p:nvPr>
            <p:ph type="body" sz="quarter" idx="21"/>
          </p:nvPr>
        </p:nvSpPr>
        <p:spPr>
          <a:xfrm>
            <a:off x="2514600" y="1919325"/>
            <a:ext cx="3261784" cy="377507"/>
          </a:xfrm>
        </p:spPr>
        <p:txBody>
          <a:bodyPr/>
          <a:lstStyle>
            <a:lvl1pPr>
              <a:defRPr sz="1800" b="0"/>
            </a:lvl1pPr>
          </a:lstStyle>
          <a:p>
            <a:pPr lvl="0"/>
            <a:r>
              <a:rPr lang="en-US"/>
              <a:t>Click to edit Master text styles</a:t>
            </a:r>
          </a:p>
        </p:txBody>
      </p:sp>
      <p:sp>
        <p:nvSpPr>
          <p:cNvPr id="13" name="Text Placeholder 12">
            <a:extLst>
              <a:ext uri="{FF2B5EF4-FFF2-40B4-BE49-F238E27FC236}">
                <a16:creationId xmlns:a16="http://schemas.microsoft.com/office/drawing/2014/main" id="{16990F42-A49C-4398-9EE9-E59076923521}"/>
              </a:ext>
            </a:extLst>
          </p:cNvPr>
          <p:cNvSpPr>
            <a:spLocks noGrp="1"/>
          </p:cNvSpPr>
          <p:nvPr>
            <p:ph type="body" sz="quarter" idx="22"/>
          </p:nvPr>
        </p:nvSpPr>
        <p:spPr>
          <a:xfrm>
            <a:off x="2514600" y="3979052"/>
            <a:ext cx="9144000" cy="828475"/>
          </a:xfrm>
        </p:spPr>
        <p:txBody>
          <a:bodyPr/>
          <a:lstStyle>
            <a:lvl1pPr>
              <a:defRPr sz="2600" b="0"/>
            </a:lvl1pPr>
          </a:lstStyle>
          <a:p>
            <a:pPr lvl="0"/>
            <a:r>
              <a:rPr lang="en-US"/>
              <a:t>Click to edit Master text styles</a:t>
            </a:r>
          </a:p>
        </p:txBody>
      </p:sp>
      <p:sp>
        <p:nvSpPr>
          <p:cNvPr id="15" name="Text Placeholder 14">
            <a:extLst>
              <a:ext uri="{FF2B5EF4-FFF2-40B4-BE49-F238E27FC236}">
                <a16:creationId xmlns:a16="http://schemas.microsoft.com/office/drawing/2014/main" id="{E79E49CF-2009-4B01-B84B-8567CE1F52C4}"/>
              </a:ext>
            </a:extLst>
          </p:cNvPr>
          <p:cNvSpPr>
            <a:spLocks noGrp="1"/>
          </p:cNvSpPr>
          <p:nvPr>
            <p:ph type="body" sz="quarter" idx="23"/>
          </p:nvPr>
        </p:nvSpPr>
        <p:spPr>
          <a:xfrm>
            <a:off x="2422525" y="5145609"/>
            <a:ext cx="9236075" cy="926441"/>
          </a:xfrm>
        </p:spPr>
        <p:txBody>
          <a:bodyPr/>
          <a:lstStyle>
            <a:lvl1pPr>
              <a:defRPr sz="1800" b="0" i="1">
                <a:solidFill>
                  <a:srgbClr val="0A316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61511BE5-5709-49BB-BB62-58A86DDC1AEE}"/>
              </a:ext>
            </a:extLst>
          </p:cNvPr>
          <p:cNvSpPr>
            <a:spLocks noGrp="1"/>
          </p:cNvSpPr>
          <p:nvPr>
            <p:ph type="ftr" sz="quarter" idx="25"/>
          </p:nvPr>
        </p:nvSpPr>
        <p:spPr>
          <a:xfrm>
            <a:off x="3139090" y="6494726"/>
            <a:ext cx="6940598" cy="271628"/>
          </a:xfrm>
        </p:spPr>
        <p:txBody>
          <a:bodyPr/>
          <a:lstStyle>
            <a:lvl1pPr>
              <a:defRPr sz="800"/>
            </a:lvl1pPr>
          </a:lstStyle>
          <a:p>
            <a:r>
              <a:rPr lang="en-US" dirty="0"/>
              <a:t>USA Staffing Benefits User Guide | HRSS</a:t>
            </a:r>
          </a:p>
        </p:txBody>
      </p:sp>
    </p:spTree>
    <p:extLst>
      <p:ext uri="{BB962C8B-B14F-4D97-AF65-F5344CB8AC3E}">
        <p14:creationId xmlns:p14="http://schemas.microsoft.com/office/powerpoint/2010/main" val="2454391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2514905" y="2697687"/>
            <a:ext cx="8458200" cy="2231622"/>
          </a:xfrm>
        </p:spPr>
        <p:txBody>
          <a:bodyPr anchor="t"/>
          <a:lstStyle>
            <a:lvl1pPr>
              <a:defRPr sz="4800" b="1"/>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9175B0CD-2AA6-436D-BF39-B223BE3EA67A}"/>
              </a:ext>
            </a:extLst>
          </p:cNvPr>
          <p:cNvSpPr>
            <a:spLocks noGrp="1"/>
          </p:cNvSpPr>
          <p:nvPr>
            <p:ph type="body" sz="quarter" idx="21"/>
          </p:nvPr>
        </p:nvSpPr>
        <p:spPr>
          <a:xfrm>
            <a:off x="2514904" y="1673914"/>
            <a:ext cx="8457897" cy="926440"/>
          </a:xfrm>
        </p:spPr>
        <p:txBody>
          <a:bodyPr anchor="b"/>
          <a:lstStyle>
            <a:lvl1pPr algn="l">
              <a:defRPr sz="1500" b="0" u="none"/>
            </a:lvl1pPr>
          </a:lstStyle>
          <a:p>
            <a:pPr lvl="0"/>
            <a:r>
              <a:rPr lang="en-US"/>
              <a:t>Click to edit Master text styles</a:t>
            </a:r>
          </a:p>
        </p:txBody>
      </p:sp>
      <p:sp>
        <p:nvSpPr>
          <p:cNvPr id="13" name="Text Placeholder 12">
            <a:extLst>
              <a:ext uri="{FF2B5EF4-FFF2-40B4-BE49-F238E27FC236}">
                <a16:creationId xmlns:a16="http://schemas.microsoft.com/office/drawing/2014/main" id="{16990F42-A49C-4398-9EE9-E59076923521}"/>
              </a:ext>
            </a:extLst>
          </p:cNvPr>
          <p:cNvSpPr>
            <a:spLocks noGrp="1"/>
          </p:cNvSpPr>
          <p:nvPr>
            <p:ph type="body" sz="quarter" idx="22"/>
          </p:nvPr>
        </p:nvSpPr>
        <p:spPr>
          <a:xfrm>
            <a:off x="2514904" y="5994833"/>
            <a:ext cx="5840506" cy="440548"/>
          </a:xfrm>
        </p:spPr>
        <p:txBody>
          <a:bodyPr/>
          <a:lstStyle>
            <a:lvl1pPr>
              <a:defRPr sz="1800" b="0"/>
            </a:lvl1pPr>
          </a:lstStyle>
          <a:p>
            <a:pPr lvl="0"/>
            <a:r>
              <a:rPr lang="en-US"/>
              <a:t>Click to edit Master text styles</a:t>
            </a:r>
          </a:p>
        </p:txBody>
      </p:sp>
      <p:sp>
        <p:nvSpPr>
          <p:cNvPr id="17" name="Footer Placeholder 16">
            <a:extLst>
              <a:ext uri="{FF2B5EF4-FFF2-40B4-BE49-F238E27FC236}">
                <a16:creationId xmlns:a16="http://schemas.microsoft.com/office/drawing/2014/main" id="{61511BE5-5709-49BB-BB62-58A86DDC1AEE}"/>
              </a:ext>
            </a:extLst>
          </p:cNvPr>
          <p:cNvSpPr>
            <a:spLocks noGrp="1"/>
          </p:cNvSpPr>
          <p:nvPr>
            <p:ph type="ftr" sz="quarter" idx="25"/>
          </p:nvPr>
        </p:nvSpPr>
        <p:spPr>
          <a:xfrm>
            <a:off x="2514904" y="6562478"/>
            <a:ext cx="6940598" cy="271628"/>
          </a:xfrm>
        </p:spPr>
        <p:txBody>
          <a:bodyPr/>
          <a:lstStyle>
            <a:lvl1pPr>
              <a:defRPr sz="800"/>
            </a:lvl1pPr>
          </a:lstStyle>
          <a:p>
            <a:r>
              <a:rPr lang="en-US" dirty="0"/>
              <a:t>USA Staffing Benefits User Guide | HRSS</a:t>
            </a:r>
          </a:p>
        </p:txBody>
      </p:sp>
      <p:graphicFrame>
        <p:nvGraphicFramePr>
          <p:cNvPr id="8" name="Table 7" descr="Table used to house the IRS Business Unit Name and IRS Office Name" title="IRS Wayfinder">
            <a:extLst>
              <a:ext uri="{FF2B5EF4-FFF2-40B4-BE49-F238E27FC236}">
                <a16:creationId xmlns:a16="http://schemas.microsoft.com/office/drawing/2014/main" id="{D461A1A9-DCDF-4B50-9BB9-F3A07F963034}"/>
              </a:ext>
            </a:extLst>
          </p:cNvPr>
          <p:cNvGraphicFramePr>
            <a:graphicFrameLocks noGrp="1"/>
          </p:cNvGraphicFramePr>
          <p:nvPr userDrawn="1">
            <p:extLst>
              <p:ext uri="{D42A27DB-BD31-4B8C-83A1-F6EECF244321}">
                <p14:modId xmlns:p14="http://schemas.microsoft.com/office/powerpoint/2010/main" val="1619515984"/>
              </p:ext>
            </p:extLst>
          </p:nvPr>
        </p:nvGraphicFramePr>
        <p:xfrm>
          <a:off x="3239954" y="206779"/>
          <a:ext cx="4925692" cy="528801"/>
        </p:xfrm>
        <a:graphic>
          <a:graphicData uri="http://schemas.openxmlformats.org/drawingml/2006/table">
            <a:tbl>
              <a:tblPr firstRow="1" bandRow="1">
                <a:tableStyleId>{5C22544A-7EE6-4342-B048-85BDC9FD1C3A}</a:tableStyleId>
              </a:tblPr>
              <a:tblGrid>
                <a:gridCol w="4925692">
                  <a:extLst>
                    <a:ext uri="{9D8B030D-6E8A-4147-A177-3AD203B41FA5}">
                      <a16:colId xmlns:a16="http://schemas.microsoft.com/office/drawing/2014/main" val="20000"/>
                    </a:ext>
                  </a:extLst>
                </a:gridCol>
              </a:tblGrid>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A3161"/>
                          </a:solidFill>
                          <a:latin typeface="Arial Black" panose="020B0A04020102020204" pitchFamily="34" charset="0"/>
                          <a:ea typeface="Arial" charset="0"/>
                          <a:cs typeface="Arial" charset="0"/>
                        </a:rPr>
                        <a:t>IRS Business Unit Name (No</a:t>
                      </a:r>
                      <a:r>
                        <a:rPr lang="en-US" sz="900" b="1" i="0" baseline="0" dirty="0">
                          <a:solidFill>
                            <a:srgbClr val="0A3161"/>
                          </a:solidFill>
                          <a:latin typeface="Arial Black" panose="020B0A04020102020204" pitchFamily="34" charset="0"/>
                          <a:ea typeface="Arial" charset="0"/>
                          <a:cs typeface="Arial" charset="0"/>
                        </a:rPr>
                        <a:t> Acronyms)</a:t>
                      </a:r>
                      <a:endParaRPr lang="en-US" sz="900" b="1" i="0" dirty="0">
                        <a:solidFill>
                          <a:srgbClr val="0A3161"/>
                        </a:solidFill>
                        <a:latin typeface="Arial Black" panose="020B0A04020102020204" pitchFamily="34" charset="0"/>
                        <a:ea typeface="Arial" charset="0"/>
                        <a:cs typeface="Arial" charset="0"/>
                      </a:endParaRPr>
                    </a:p>
                  </a:txBody>
                  <a:tcPr marL="0" marR="0">
                    <a:lnL w="12700" cmpd="sng">
                      <a:noFill/>
                    </a:lnL>
                    <a:lnR w="12700" cmpd="sng">
                      <a:noFill/>
                    </a:lnR>
                    <a:lnT w="12700" cmpd="sng">
                      <a:noFill/>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cap="all" baseline="0" dirty="0">
                          <a:solidFill>
                            <a:srgbClr val="0A3161"/>
                          </a:solidFill>
                          <a:latin typeface="Arial" charset="0"/>
                          <a:ea typeface="Arial" charset="0"/>
                          <a:cs typeface="Arial" charset="0"/>
                        </a:rPr>
                        <a:t>IRS OFFICE NAME (See Instructions for Use in Notes)</a:t>
                      </a:r>
                    </a:p>
                  </a:txBody>
                  <a:tcPr marL="0" marR="0">
                    <a:lnL w="12700" cmpd="sng">
                      <a:noFill/>
                    </a:lnL>
                    <a:lnR w="12700" cmpd="sng">
                      <a:noFill/>
                    </a:lnR>
                    <a:lnT w="12700" cap="flat" cmpd="sng" algn="ctr">
                      <a:solidFill>
                        <a:srgbClr val="0A316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5009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Alt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2514600" y="2697938"/>
            <a:ext cx="9144000" cy="2260314"/>
          </a:xfrm>
          <a:prstGeom prst="rect">
            <a:avLst/>
          </a:prstGeom>
        </p:spPr>
        <p:txBody>
          <a:bodyPr anchor="t">
            <a:noAutofit/>
          </a:bodyPr>
          <a:lstStyle>
            <a:lvl1pPr algn="l">
              <a:defRPr sz="4800" b="1" cap="none" baseline="0">
                <a:solidFill>
                  <a:srgbClr val="0A3161"/>
                </a:solidFill>
              </a:defRPr>
            </a:lvl1pPr>
          </a:lstStyle>
          <a:p>
            <a:r>
              <a:rPr lang="en-US" dirty="0"/>
              <a:t>IRS Presentation Title</a:t>
            </a:r>
            <a:br>
              <a:rPr lang="en-US" dirty="0"/>
            </a:br>
            <a:r>
              <a:rPr lang="en-US" dirty="0"/>
              <a:t>Up to Two Lines</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2514599" y="1592497"/>
            <a:ext cx="9144000" cy="1043797"/>
          </a:xfrm>
        </p:spPr>
        <p:txBody>
          <a:bodyPr anchor="b"/>
          <a:lstStyle>
            <a:lvl1pPr>
              <a:lnSpc>
                <a:spcPts val="2700"/>
              </a:lnSpc>
              <a:spcBef>
                <a:spcPts val="0"/>
              </a:spcBef>
              <a:spcAft>
                <a:spcPts val="0"/>
              </a:spcAft>
              <a:defRPr sz="1500" b="0" i="0">
                <a:solidFill>
                  <a:srgbClr val="B31942"/>
                </a:solidFill>
              </a:defRPr>
            </a:lvl1pPr>
          </a:lstStyle>
          <a:p>
            <a:pPr lvl="0"/>
            <a:r>
              <a:rPr lang="en-US" dirty="0"/>
              <a:t>Tagline or Other Information</a:t>
            </a:r>
          </a:p>
        </p:txBody>
      </p:sp>
      <p:sp>
        <p:nvSpPr>
          <p:cNvPr id="6" name="Text Placeholder 5">
            <a:extLst>
              <a:ext uri="{FF2B5EF4-FFF2-40B4-BE49-F238E27FC236}">
                <a16:creationId xmlns:a16="http://schemas.microsoft.com/office/drawing/2014/main" id="{875D1B5E-A920-9A48-8A20-C28B0F982964}"/>
              </a:ext>
            </a:extLst>
          </p:cNvPr>
          <p:cNvSpPr>
            <a:spLocks noGrp="1"/>
          </p:cNvSpPr>
          <p:nvPr>
            <p:ph type="body" sz="quarter" idx="13" hasCustomPrompt="1"/>
          </p:nvPr>
        </p:nvSpPr>
        <p:spPr>
          <a:xfrm>
            <a:off x="2514600" y="6022445"/>
            <a:ext cx="4916229" cy="377507"/>
          </a:xfrm>
        </p:spPr>
        <p:txBody>
          <a:bodyPr/>
          <a:lstStyle>
            <a:lvl1pPr>
              <a:defRPr sz="1800" b="0">
                <a:solidFill>
                  <a:srgbClr val="B31942"/>
                </a:solidFill>
              </a:defRPr>
            </a:lvl1pPr>
          </a:lstStyle>
          <a:p>
            <a:pPr lvl="0"/>
            <a:r>
              <a:rPr lang="en-US" dirty="0"/>
              <a:t>Date</a:t>
            </a:r>
          </a:p>
        </p:txBody>
      </p:sp>
      <p:sp>
        <p:nvSpPr>
          <p:cNvPr id="7" name="Text Placeholder 5">
            <a:extLst>
              <a:ext uri="{FF2B5EF4-FFF2-40B4-BE49-F238E27FC236}">
                <a16:creationId xmlns:a16="http://schemas.microsoft.com/office/drawing/2014/main" id="{FFAD8265-CDBD-304D-A45F-4264530D547F}"/>
              </a:ext>
            </a:extLst>
          </p:cNvPr>
          <p:cNvSpPr>
            <a:spLocks noGrp="1"/>
          </p:cNvSpPr>
          <p:nvPr>
            <p:ph type="body" sz="quarter" idx="19" hasCustomPrompt="1"/>
          </p:nvPr>
        </p:nvSpPr>
        <p:spPr>
          <a:xfrm>
            <a:off x="3142031" y="128016"/>
            <a:ext cx="8458199" cy="685800"/>
          </a:xfrm>
        </p:spPr>
        <p:txBody>
          <a:bodyPr anchor="ctr">
            <a:normAutofit/>
          </a:bodyPr>
          <a:lstStyle>
            <a:lvl1pPr>
              <a:defRPr sz="1700"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166604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2514905" y="2697687"/>
            <a:ext cx="8458200" cy="2231622"/>
          </a:xfrm>
        </p:spPr>
        <p:txBody>
          <a:bodyPr anchor="t"/>
          <a:lstStyle>
            <a:lvl1pPr>
              <a:defRPr sz="4800" b="1"/>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9175B0CD-2AA6-436D-BF39-B223BE3EA67A}"/>
              </a:ext>
            </a:extLst>
          </p:cNvPr>
          <p:cNvSpPr>
            <a:spLocks noGrp="1"/>
          </p:cNvSpPr>
          <p:nvPr>
            <p:ph type="body" sz="quarter" idx="21"/>
          </p:nvPr>
        </p:nvSpPr>
        <p:spPr>
          <a:xfrm>
            <a:off x="2514904" y="1673914"/>
            <a:ext cx="8457897" cy="926440"/>
          </a:xfrm>
        </p:spPr>
        <p:txBody>
          <a:bodyPr anchor="b"/>
          <a:lstStyle>
            <a:lvl1pPr algn="l">
              <a:defRPr sz="1500" b="0" u="none"/>
            </a:lvl1pPr>
          </a:lstStyle>
          <a:p>
            <a:pPr lvl="0"/>
            <a:r>
              <a:rPr lang="en-US"/>
              <a:t>Click to edit Master text styles</a:t>
            </a:r>
          </a:p>
        </p:txBody>
      </p:sp>
      <p:sp>
        <p:nvSpPr>
          <p:cNvPr id="13" name="Text Placeholder 12">
            <a:extLst>
              <a:ext uri="{FF2B5EF4-FFF2-40B4-BE49-F238E27FC236}">
                <a16:creationId xmlns:a16="http://schemas.microsoft.com/office/drawing/2014/main" id="{16990F42-A49C-4398-9EE9-E59076923521}"/>
              </a:ext>
            </a:extLst>
          </p:cNvPr>
          <p:cNvSpPr>
            <a:spLocks noGrp="1"/>
          </p:cNvSpPr>
          <p:nvPr>
            <p:ph type="body" sz="quarter" idx="22"/>
          </p:nvPr>
        </p:nvSpPr>
        <p:spPr>
          <a:xfrm>
            <a:off x="2514904" y="5994833"/>
            <a:ext cx="5840506" cy="440548"/>
          </a:xfrm>
        </p:spPr>
        <p:txBody>
          <a:bodyPr/>
          <a:lstStyle>
            <a:lvl1pPr>
              <a:defRPr sz="1800" b="0"/>
            </a:lvl1pPr>
          </a:lstStyle>
          <a:p>
            <a:pPr lvl="0"/>
            <a:r>
              <a:rPr lang="en-US"/>
              <a:t>Click to edit Master text styles</a:t>
            </a:r>
          </a:p>
        </p:txBody>
      </p:sp>
      <p:sp>
        <p:nvSpPr>
          <p:cNvPr id="17" name="Footer Placeholder 16">
            <a:extLst>
              <a:ext uri="{FF2B5EF4-FFF2-40B4-BE49-F238E27FC236}">
                <a16:creationId xmlns:a16="http://schemas.microsoft.com/office/drawing/2014/main" id="{61511BE5-5709-49BB-BB62-58A86DDC1AEE}"/>
              </a:ext>
            </a:extLst>
          </p:cNvPr>
          <p:cNvSpPr>
            <a:spLocks noGrp="1"/>
          </p:cNvSpPr>
          <p:nvPr>
            <p:ph type="ftr" sz="quarter" idx="25"/>
          </p:nvPr>
        </p:nvSpPr>
        <p:spPr>
          <a:xfrm>
            <a:off x="2514904" y="6562478"/>
            <a:ext cx="6940598" cy="271628"/>
          </a:xfrm>
        </p:spPr>
        <p:txBody>
          <a:bodyPr/>
          <a:lstStyle>
            <a:lvl1pPr>
              <a:defRPr sz="800"/>
            </a:lvl1pPr>
          </a:lstStyle>
          <a:p>
            <a:r>
              <a:rPr lang="en-US" dirty="0"/>
              <a:t>USA Staffing Benefits User Guide | HRSS</a:t>
            </a:r>
          </a:p>
        </p:txBody>
      </p:sp>
      <p:sp>
        <p:nvSpPr>
          <p:cNvPr id="7" name="Text Placeholder 8">
            <a:extLst>
              <a:ext uri="{FF2B5EF4-FFF2-40B4-BE49-F238E27FC236}">
                <a16:creationId xmlns:a16="http://schemas.microsoft.com/office/drawing/2014/main" id="{E17CA9FD-00ED-4642-A5C8-4497665BD935}"/>
              </a:ext>
            </a:extLst>
          </p:cNvPr>
          <p:cNvSpPr>
            <a:spLocks noGrp="1"/>
          </p:cNvSpPr>
          <p:nvPr>
            <p:ph type="body" sz="quarter" idx="20"/>
          </p:nvPr>
        </p:nvSpPr>
        <p:spPr>
          <a:xfrm>
            <a:off x="3139090" y="322729"/>
            <a:ext cx="8457898" cy="511500"/>
          </a:xfrm>
        </p:spPr>
        <p:txBody>
          <a:bodyPr/>
          <a:lstStyle>
            <a:lvl1pPr>
              <a:defRPr sz="1700">
                <a:solidFill>
                  <a:srgbClr val="0A3161"/>
                </a:solidFill>
                <a:latin typeface="+mj-lt"/>
              </a:defRPr>
            </a:lvl1pPr>
          </a:lstStyle>
          <a:p>
            <a:pPr lvl="0"/>
            <a:r>
              <a:rPr lang="en-US"/>
              <a:t>Click to edit Master text styles</a:t>
            </a:r>
          </a:p>
        </p:txBody>
      </p:sp>
    </p:spTree>
    <p:extLst>
      <p:ext uri="{BB962C8B-B14F-4D97-AF65-F5344CB8AC3E}">
        <p14:creationId xmlns:p14="http://schemas.microsoft.com/office/powerpoint/2010/main" val="1342908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2225B078-1E8B-4DA1-ADD3-DF8EA9F72D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914400"/>
            <a:ext cx="12192000" cy="5943600"/>
          </a:xfrm>
          <a:prstGeom prst="rect">
            <a:avLst/>
          </a:prstGeom>
        </p:spPr>
      </p:pic>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9144000" cy="640080"/>
          </a:xfrm>
          <a:prstGeom prst="rect">
            <a:avLst/>
          </a:prstGeom>
          <a:solidFill>
            <a:schemeClr val="bg1"/>
          </a:solidFill>
        </p:spPr>
        <p:txBody>
          <a:bodyPr lIns="2606040" tIns="182880" rIns="0" anchor="t">
            <a:noAutofit/>
          </a:bodyPr>
          <a:lstStyle>
            <a:lvl1pPr algn="l">
              <a:defRPr sz="28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9144000" cy="822960"/>
          </a:xfrm>
          <a:solidFill>
            <a:schemeClr val="bg1"/>
          </a:solidFill>
        </p:spPr>
        <p:txBody>
          <a:bodyPr lIns="2606040" anchor="t" anchorCtr="0"/>
          <a:lstStyle>
            <a:lvl1pPr>
              <a:lnSpc>
                <a:spcPct val="100000"/>
              </a:lnSpc>
              <a:spcBef>
                <a:spcPts val="0"/>
              </a:spcBef>
              <a:spcAft>
                <a:spcPts val="0"/>
              </a:spcAft>
              <a:defRPr sz="180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9144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8" name="Table 7" descr="Table used to house the IRS Business Unit Name and IRS Office Name" title="IRS Wayfinder">
            <a:extLst>
              <a:ext uri="{FF2B5EF4-FFF2-40B4-BE49-F238E27FC236}">
                <a16:creationId xmlns:a16="http://schemas.microsoft.com/office/drawing/2014/main" id="{1EB26244-3CB3-4549-B003-7E1A7437BB44}"/>
              </a:ext>
            </a:extLst>
          </p:cNvPr>
          <p:cNvGraphicFramePr>
            <a:graphicFrameLocks noGrp="1"/>
          </p:cNvGraphicFramePr>
          <p:nvPr userDrawn="1">
            <p:extLst>
              <p:ext uri="{D42A27DB-BD31-4B8C-83A1-F6EECF244321}">
                <p14:modId xmlns:p14="http://schemas.microsoft.com/office/powerpoint/2010/main" val="2444499276"/>
              </p:ext>
            </p:extLst>
          </p:nvPr>
        </p:nvGraphicFramePr>
        <p:xfrm>
          <a:off x="3239954" y="206779"/>
          <a:ext cx="4925692" cy="528801"/>
        </p:xfrm>
        <a:graphic>
          <a:graphicData uri="http://schemas.openxmlformats.org/drawingml/2006/table">
            <a:tbl>
              <a:tblPr firstRow="1" bandRow="1">
                <a:tableStyleId>{5C22544A-7EE6-4342-B048-85BDC9FD1C3A}</a:tableStyleId>
              </a:tblPr>
              <a:tblGrid>
                <a:gridCol w="4925692">
                  <a:extLst>
                    <a:ext uri="{9D8B030D-6E8A-4147-A177-3AD203B41FA5}">
                      <a16:colId xmlns:a16="http://schemas.microsoft.com/office/drawing/2014/main" val="20000"/>
                    </a:ext>
                  </a:extLst>
                </a:gridCol>
              </a:tblGrid>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A3161"/>
                          </a:solidFill>
                          <a:latin typeface="Arial Black" panose="020B0A04020102020204" pitchFamily="34" charset="0"/>
                          <a:ea typeface="Arial" charset="0"/>
                          <a:cs typeface="Arial" charset="0"/>
                        </a:rPr>
                        <a:t>IRS Business Unit Name (No</a:t>
                      </a:r>
                      <a:r>
                        <a:rPr lang="en-US" sz="900" b="1" i="0" baseline="0" dirty="0">
                          <a:solidFill>
                            <a:srgbClr val="0A3161"/>
                          </a:solidFill>
                          <a:latin typeface="Arial Black" panose="020B0A04020102020204" pitchFamily="34" charset="0"/>
                          <a:ea typeface="Arial" charset="0"/>
                          <a:cs typeface="Arial" charset="0"/>
                        </a:rPr>
                        <a:t> Acronyms)</a:t>
                      </a:r>
                      <a:endParaRPr lang="en-US" sz="900" b="1" i="0" dirty="0">
                        <a:solidFill>
                          <a:srgbClr val="0A3161"/>
                        </a:solidFill>
                        <a:latin typeface="Arial Black" panose="020B0A04020102020204" pitchFamily="34" charset="0"/>
                        <a:ea typeface="Arial" charset="0"/>
                        <a:cs typeface="Arial" charset="0"/>
                      </a:endParaRPr>
                    </a:p>
                  </a:txBody>
                  <a:tcPr marL="0" marR="0">
                    <a:lnL w="12700" cmpd="sng">
                      <a:noFill/>
                    </a:lnL>
                    <a:lnR w="12700" cmpd="sng">
                      <a:noFill/>
                    </a:lnR>
                    <a:lnT w="12700" cmpd="sng">
                      <a:noFill/>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cap="all" baseline="0" dirty="0">
                          <a:solidFill>
                            <a:srgbClr val="0A3161"/>
                          </a:solidFill>
                          <a:latin typeface="Arial" charset="0"/>
                          <a:ea typeface="Arial" charset="0"/>
                          <a:cs typeface="Arial" charset="0"/>
                        </a:rPr>
                        <a:t>IRS OFFICE NAME (See Instructions for Use in Notes)</a:t>
                      </a:r>
                    </a:p>
                  </a:txBody>
                  <a:tcPr marL="0" marR="0">
                    <a:lnL w="12700" cmpd="sng">
                      <a:noFill/>
                    </a:lnL>
                    <a:lnR w="12700" cmpd="sng">
                      <a:noFill/>
                    </a:lnR>
                    <a:lnT w="12700" cap="flat" cmpd="sng" algn="ctr">
                      <a:solidFill>
                        <a:srgbClr val="0A316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84351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ACFE45A6-A351-46C8-A44D-AA07E8B16DAE}"/>
              </a:ext>
            </a:extLst>
          </p:cNvPr>
          <p:cNvSpPr>
            <a:spLocks noGrp="1"/>
          </p:cNvSpPr>
          <p:nvPr>
            <p:ph type="pic" sz="quarter" idx="14"/>
          </p:nvPr>
        </p:nvSpPr>
        <p:spPr>
          <a:xfrm>
            <a:off x="0" y="914400"/>
            <a:ext cx="12192000" cy="5943600"/>
          </a:xfrm>
          <a:solidFill>
            <a:srgbClr val="0A3161"/>
          </a:solidFill>
          <a:ln>
            <a:noFill/>
          </a:ln>
          <a:effectLst>
            <a:innerShdw blurRad="177800" dist="88900" dir="16200000">
              <a:prstClr val="black">
                <a:alpha val="30000"/>
              </a:prstClr>
            </a:innerShdw>
          </a:effectLst>
        </p:spPr>
        <p:txBody>
          <a:bodyPr tIns="2286000" anchor="t"/>
          <a:lstStyle>
            <a:lvl1pPr algn="ctr">
              <a:defRPr sz="24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9144000" cy="640080"/>
          </a:xfrm>
          <a:prstGeom prst="rect">
            <a:avLst/>
          </a:prstGeom>
          <a:solidFill>
            <a:schemeClr val="bg1"/>
          </a:solidFill>
        </p:spPr>
        <p:txBody>
          <a:bodyPr lIns="2606040" tIns="182880" rIns="0" anchor="t">
            <a:noAutofit/>
          </a:bodyPr>
          <a:lstStyle>
            <a:lvl1pPr algn="l">
              <a:defRPr sz="28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9144000" cy="822960"/>
          </a:xfrm>
          <a:solidFill>
            <a:schemeClr val="bg1"/>
          </a:solidFill>
        </p:spPr>
        <p:txBody>
          <a:bodyPr lIns="2606040" anchor="t" anchorCtr="0"/>
          <a:lstStyle>
            <a:lvl1pPr>
              <a:lnSpc>
                <a:spcPct val="100000"/>
              </a:lnSpc>
              <a:spcBef>
                <a:spcPts val="0"/>
              </a:spcBef>
              <a:spcAft>
                <a:spcPts val="0"/>
              </a:spcAft>
              <a:defRPr sz="1800" b="0" i="0">
                <a:solidFill>
                  <a:srgbClr val="0A3161"/>
                </a:solidFill>
              </a:defRPr>
            </a:lvl1pPr>
          </a:lstStyle>
          <a:p>
            <a:pPr lvl="0"/>
            <a:r>
              <a:rPr lang="en-US" dirty="0"/>
              <a:t>Tagline or Other Information</a:t>
            </a:r>
          </a:p>
        </p:txBody>
      </p:sp>
      <p:sp>
        <p:nvSpPr>
          <p:cNvPr id="9" name="Text Placeholder 5">
            <a:extLst>
              <a:ext uri="{FF2B5EF4-FFF2-40B4-BE49-F238E27FC236}">
                <a16:creationId xmlns:a16="http://schemas.microsoft.com/office/drawing/2014/main" id="{4A1EDFAF-E394-D74C-8573-DE520151EED0}"/>
              </a:ext>
            </a:extLst>
          </p:cNvPr>
          <p:cNvSpPr>
            <a:spLocks noGrp="1"/>
          </p:cNvSpPr>
          <p:nvPr>
            <p:ph type="body" sz="quarter" idx="19" hasCustomPrompt="1"/>
          </p:nvPr>
        </p:nvSpPr>
        <p:spPr>
          <a:xfrm>
            <a:off x="3138787" y="128016"/>
            <a:ext cx="8458200" cy="685800"/>
          </a:xfrm>
        </p:spPr>
        <p:txBody>
          <a:bodyPr anchor="ctr">
            <a:normAutofit/>
          </a:bodyPr>
          <a:lstStyle>
            <a:lvl1pPr>
              <a:defRPr sz="1700" b="1" i="0" baseline="0">
                <a:solidFill>
                  <a:srgbClr val="0A3161"/>
                </a:solidFill>
                <a:latin typeface="Arial Black" charset="0"/>
                <a:ea typeface="Arial Black" charset="0"/>
                <a:cs typeface="Arial Black" charset="0"/>
              </a:defRPr>
            </a:lvl1pPr>
          </a:lstStyle>
          <a:p>
            <a:pPr lvl="0"/>
            <a:r>
              <a:rPr lang="en-US" dirty="0"/>
              <a:t>IRS Business Unit Name</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9144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659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sz="half" idx="1"/>
          </p:nvPr>
        </p:nvSpPr>
        <p:spPr>
          <a:xfrm>
            <a:off x="2514600" y="1188720"/>
            <a:ext cx="4343400" cy="4754880"/>
          </a:xfrm>
        </p:spPr>
        <p:txBody>
          <a:bodyPr/>
          <a:lstStyle>
            <a:lvl1pPr>
              <a:defRPr sz="1200" b="0">
                <a:solidFill>
                  <a:srgbClr val="0A3161"/>
                </a:solidFill>
              </a:defRPr>
            </a:lvl1pPr>
            <a:lvl5pPr>
              <a:defRPr sz="20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3C77E6-B17B-46CA-95C5-A9AFFFF48B5E}"/>
              </a:ext>
            </a:extLst>
          </p:cNvPr>
          <p:cNvPicPr>
            <a:picLocks noChangeAspect="1"/>
          </p:cNvPicPr>
          <p:nvPr userDrawn="1"/>
        </p:nvPicPr>
        <p:blipFill>
          <a:blip r:embed="rId2"/>
          <a:stretch>
            <a:fillRect/>
          </a:stretch>
        </p:blipFill>
        <p:spPr>
          <a:xfrm>
            <a:off x="7315201" y="1188719"/>
            <a:ext cx="3119717" cy="2373239"/>
          </a:xfrm>
          <a:prstGeom prst="rect">
            <a:avLst/>
          </a:prstGeom>
        </p:spPr>
      </p:pic>
      <p:cxnSp>
        <p:nvCxnSpPr>
          <p:cNvPr id="15" name="Straight Connector 14" descr="A horizontal divider line seperating content on the top of the slide from content on the bottom" title="Horizontal Divider">
            <a:extLst>
              <a:ext uri="{FF2B5EF4-FFF2-40B4-BE49-F238E27FC236}">
                <a16:creationId xmlns:a16="http://schemas.microsoft.com/office/drawing/2014/main" id="{BED914E8-0CEB-4D72-A226-9E8FF5E91633}"/>
              </a:ext>
            </a:extLst>
          </p:cNvPr>
          <p:cNvCxnSpPr/>
          <p:nvPr userDrawn="1"/>
        </p:nvCxnSpPr>
        <p:spPr>
          <a:xfrm flipH="1">
            <a:off x="7653217" y="3850023"/>
            <a:ext cx="2438399" cy="0"/>
          </a:xfrm>
          <a:prstGeom prst="line">
            <a:avLst/>
          </a:prstGeom>
          <a:ln w="12700">
            <a:solidFill>
              <a:srgbClr val="0A3161"/>
            </a:solidFill>
          </a:ln>
        </p:spPr>
        <p:style>
          <a:lnRef idx="1">
            <a:schemeClr val="accent1"/>
          </a:lnRef>
          <a:fillRef idx="0">
            <a:schemeClr val="accent1"/>
          </a:fillRef>
          <a:effectRef idx="0">
            <a:schemeClr val="accent1"/>
          </a:effectRef>
          <a:fontRef idx="minor">
            <a:schemeClr val="tx1"/>
          </a:fontRef>
        </p:style>
      </p:cxnSp>
      <p:pic>
        <p:nvPicPr>
          <p:cNvPr id="16" name="Picture 15" descr="An example of the IRS wayfinder with the IRS logo and both the Buiness Unit and Office Name displayed." title="Sample Image of IRS Wayfinder with Business Unit and Office Name">
            <a:extLst>
              <a:ext uri="{FF2B5EF4-FFF2-40B4-BE49-F238E27FC236}">
                <a16:creationId xmlns:a16="http://schemas.microsoft.com/office/drawing/2014/main" id="{F6E04AB2-1D04-4040-914D-BE367F351C6A}"/>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358157" y="4347697"/>
            <a:ext cx="1780654" cy="522522"/>
          </a:xfrm>
          <a:prstGeom prst="rect">
            <a:avLst/>
          </a:prstGeom>
          <a:ln>
            <a:noFill/>
          </a:ln>
          <a:extLst>
            <a:ext uri="{53640926-AAD7-44D8-BBD7-CCE9431645EC}">
              <a14:shadowObscured xmlns:a14="http://schemas.microsoft.com/office/drawing/2010/main"/>
            </a:ext>
          </a:extLst>
        </p:spPr>
      </p:pic>
      <p:pic>
        <p:nvPicPr>
          <p:cNvPr id="17" name="Picture 16" descr="An example of the IRS wayfinder with only the IRS logo and Office Name displayed." title="Sample Image of IRS Wayfinder with Office Name">
            <a:extLst>
              <a:ext uri="{FF2B5EF4-FFF2-40B4-BE49-F238E27FC236}">
                <a16:creationId xmlns:a16="http://schemas.microsoft.com/office/drawing/2014/main" id="{83D30C2F-089E-406C-B5A0-AC5CFFDD416B}"/>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9419640" y="4388567"/>
            <a:ext cx="1474787" cy="466447"/>
          </a:xfrm>
          <a:prstGeom prst="rect">
            <a:avLst/>
          </a:prstGeom>
          <a:ln>
            <a:noFill/>
          </a:ln>
          <a:extLst>
            <a:ext uri="{53640926-AAD7-44D8-BBD7-CCE9431645EC}">
              <a14:shadowObscured xmlns:a14="http://schemas.microsoft.com/office/drawing/2010/main"/>
            </a:ext>
          </a:extLst>
        </p:spPr>
      </p:pic>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21" name="Text Placeholder 20">
            <a:extLst>
              <a:ext uri="{FF2B5EF4-FFF2-40B4-BE49-F238E27FC236}">
                <a16:creationId xmlns:a16="http://schemas.microsoft.com/office/drawing/2014/main" id="{E4AF4FFC-B9D8-42CE-96C5-2DB1E1165626}"/>
              </a:ext>
            </a:extLst>
          </p:cNvPr>
          <p:cNvSpPr>
            <a:spLocks noGrp="1"/>
          </p:cNvSpPr>
          <p:nvPr>
            <p:ph type="body" sz="quarter" idx="16"/>
          </p:nvPr>
        </p:nvSpPr>
        <p:spPr>
          <a:xfrm>
            <a:off x="7358157" y="4086812"/>
            <a:ext cx="3935413" cy="260885"/>
          </a:xfrm>
        </p:spPr>
        <p:txBody>
          <a:bodyPr/>
          <a:lstStyle>
            <a:lvl1pPr>
              <a:defRPr sz="1200" b="0">
                <a:solidFill>
                  <a:schemeClr val="tx1"/>
                </a:solidFill>
              </a:defRPr>
            </a:lvl1pPr>
          </a:lstStyle>
          <a:p>
            <a:pPr lvl="0"/>
            <a:r>
              <a:rPr lang="en-US"/>
              <a:t>Click to edit Master text styles</a:t>
            </a:r>
          </a:p>
        </p:txBody>
      </p:sp>
      <p:sp>
        <p:nvSpPr>
          <p:cNvPr id="27" name="Text Placeholder 18">
            <a:extLst>
              <a:ext uri="{FF2B5EF4-FFF2-40B4-BE49-F238E27FC236}">
                <a16:creationId xmlns:a16="http://schemas.microsoft.com/office/drawing/2014/main" id="{D06DC0B7-D1BD-44EA-812C-70D9FCC5DF13}"/>
              </a:ext>
            </a:extLst>
          </p:cNvPr>
          <p:cNvSpPr>
            <a:spLocks noGrp="1"/>
          </p:cNvSpPr>
          <p:nvPr>
            <p:ph type="body" sz="quarter" idx="21"/>
          </p:nvPr>
        </p:nvSpPr>
        <p:spPr>
          <a:xfrm>
            <a:off x="-1774544" y="2634537"/>
            <a:ext cx="1541462" cy="905009"/>
          </a:xfrm>
        </p:spPr>
        <p:txBody>
          <a:bodyPr/>
          <a:lstStyle>
            <a:lvl1pPr>
              <a:defRPr sz="800">
                <a:solidFill>
                  <a:schemeClr val="bg1"/>
                </a:solidFill>
              </a:defRPr>
            </a:lvl1pPr>
          </a:lstStyle>
          <a:p>
            <a:pPr lvl="0"/>
            <a:r>
              <a:rPr lang="en-US"/>
              <a:t>Click to edit Master text styles</a:t>
            </a:r>
          </a:p>
        </p:txBody>
      </p:sp>
      <p:sp>
        <p:nvSpPr>
          <p:cNvPr id="29" name="Text Placeholder 28">
            <a:extLst>
              <a:ext uri="{FF2B5EF4-FFF2-40B4-BE49-F238E27FC236}">
                <a16:creationId xmlns:a16="http://schemas.microsoft.com/office/drawing/2014/main" id="{A36C9B09-160F-4D3B-9098-1BF0812CD379}"/>
              </a:ext>
            </a:extLst>
          </p:cNvPr>
          <p:cNvSpPr>
            <a:spLocks noGrp="1"/>
          </p:cNvSpPr>
          <p:nvPr>
            <p:ph type="body" sz="quarter" idx="22"/>
          </p:nvPr>
        </p:nvSpPr>
        <p:spPr>
          <a:xfrm>
            <a:off x="7358158" y="4984750"/>
            <a:ext cx="3935318" cy="958850"/>
          </a:xfrm>
        </p:spPr>
        <p:txBody>
          <a:bodyPr/>
          <a:lstStyle>
            <a:lvl1pPr>
              <a:lnSpc>
                <a:spcPct val="100000"/>
              </a:lnSpc>
              <a:spcBef>
                <a:spcPts val="0"/>
              </a:spcBef>
              <a:spcAft>
                <a:spcPts val="0"/>
              </a:spcAft>
              <a:defRPr sz="900" b="1"/>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spTree>
    <p:extLst>
      <p:ext uri="{BB962C8B-B14F-4D97-AF65-F5344CB8AC3E}">
        <p14:creationId xmlns:p14="http://schemas.microsoft.com/office/powerpoint/2010/main" val="3573062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sz="half" idx="1"/>
          </p:nvPr>
        </p:nvSpPr>
        <p:spPr>
          <a:xfrm>
            <a:off x="2514600" y="1541929"/>
            <a:ext cx="4343400" cy="4401670"/>
          </a:xfrm>
        </p:spPr>
        <p:txBody>
          <a:bodyPr/>
          <a:lstStyle>
            <a:lvl1pPr>
              <a:defRPr sz="2000" b="0">
                <a:solidFill>
                  <a:srgbClr val="0A3161"/>
                </a:solidFill>
              </a:defRPr>
            </a:lvl1pPr>
            <a:lvl5pPr>
              <a:defRPr sz="20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descr="A horizontal divider line seperating content on the top of the slide from content on the bottom" title="Horizontal Divider">
            <a:extLst>
              <a:ext uri="{FF2B5EF4-FFF2-40B4-BE49-F238E27FC236}">
                <a16:creationId xmlns:a16="http://schemas.microsoft.com/office/drawing/2014/main" id="{BED914E8-0CEB-4D72-A226-9E8FF5E91633}"/>
              </a:ext>
            </a:extLst>
          </p:cNvPr>
          <p:cNvCxnSpPr/>
          <p:nvPr userDrawn="1"/>
        </p:nvCxnSpPr>
        <p:spPr>
          <a:xfrm flipH="1">
            <a:off x="7653217" y="3850023"/>
            <a:ext cx="2438399" cy="0"/>
          </a:xfrm>
          <a:prstGeom prst="line">
            <a:avLst/>
          </a:prstGeom>
          <a:ln w="12700">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pic>
        <p:nvPicPr>
          <p:cNvPr id="18" name="Picture 17">
            <a:extLst>
              <a:ext uri="{FF2B5EF4-FFF2-40B4-BE49-F238E27FC236}">
                <a16:creationId xmlns:a16="http://schemas.microsoft.com/office/drawing/2014/main" id="{3656BD16-611C-42DA-B4AA-C4E43C6068C0}"/>
              </a:ext>
            </a:extLst>
          </p:cNvPr>
          <p:cNvPicPr>
            <a:picLocks noChangeAspect="1"/>
          </p:cNvPicPr>
          <p:nvPr userDrawn="1"/>
        </p:nvPicPr>
        <p:blipFill>
          <a:blip r:embed="rId2"/>
          <a:stretch>
            <a:fillRect/>
          </a:stretch>
        </p:blipFill>
        <p:spPr>
          <a:xfrm>
            <a:off x="7319901" y="1948618"/>
            <a:ext cx="3025342" cy="348543"/>
          </a:xfrm>
          <a:prstGeom prst="rect">
            <a:avLst/>
          </a:prstGeom>
        </p:spPr>
      </p:pic>
      <p:grpSp>
        <p:nvGrpSpPr>
          <p:cNvPr id="20" name="Group 19">
            <a:extLst>
              <a:ext uri="{FF2B5EF4-FFF2-40B4-BE49-F238E27FC236}">
                <a16:creationId xmlns:a16="http://schemas.microsoft.com/office/drawing/2014/main" id="{12A735E9-5008-4DB9-A844-0E2D253E192F}"/>
              </a:ext>
            </a:extLst>
          </p:cNvPr>
          <p:cNvGrpSpPr/>
          <p:nvPr userDrawn="1"/>
        </p:nvGrpSpPr>
        <p:grpSpPr>
          <a:xfrm>
            <a:off x="7319901" y="2518100"/>
            <a:ext cx="3199125" cy="1748856"/>
            <a:chOff x="5052053" y="2949715"/>
            <a:chExt cx="3843536" cy="2302751"/>
          </a:xfrm>
        </p:grpSpPr>
        <p:sp>
          <p:nvSpPr>
            <p:cNvPr id="22" name="Rectangle 21">
              <a:extLst>
                <a:ext uri="{FF2B5EF4-FFF2-40B4-BE49-F238E27FC236}">
                  <a16:creationId xmlns:a16="http://schemas.microsoft.com/office/drawing/2014/main" id="{5F36FFAA-08FB-4821-A222-ED1198034913}"/>
                </a:ext>
              </a:extLst>
            </p:cNvPr>
            <p:cNvSpPr/>
            <p:nvPr/>
          </p:nvSpPr>
          <p:spPr>
            <a:xfrm>
              <a:off x="5052058" y="2949715"/>
              <a:ext cx="3694938" cy="707885"/>
            </a:xfrm>
            <a:prstGeom prst="rect">
              <a:avLst/>
            </a:prstGeom>
            <a:solidFill>
              <a:srgbClr val="ECE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A3BF3388-A900-4F37-8CD4-1757CEABB358}"/>
                </a:ext>
              </a:extLst>
            </p:cNvPr>
            <p:cNvSpPr txBox="1"/>
            <p:nvPr/>
          </p:nvSpPr>
          <p:spPr>
            <a:xfrm>
              <a:off x="5108243" y="2975246"/>
              <a:ext cx="3787346" cy="60788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Theme Gradients</a:t>
              </a:r>
              <a:br>
                <a:rPr lang="en-US" sz="1200" dirty="0">
                  <a:latin typeface="Arial" panose="020B0604020202020204" pitchFamily="34" charset="0"/>
                  <a:cs typeface="Arial" panose="020B0604020202020204" pitchFamily="34" charset="0"/>
                </a:rPr>
              </a:br>
              <a:r>
                <a:rPr lang="en-US" sz="1200" i="1" dirty="0">
                  <a:latin typeface="Arial" panose="020B0604020202020204" pitchFamily="34" charset="0"/>
                  <a:cs typeface="Arial" panose="020B0604020202020204" pitchFamily="34" charset="0"/>
                </a:rPr>
                <a:t>(Only use as accents)</a:t>
              </a:r>
            </a:p>
          </p:txBody>
        </p:sp>
        <p:pic>
          <p:nvPicPr>
            <p:cNvPr id="24" name="Picture 23">
              <a:extLst>
                <a:ext uri="{FF2B5EF4-FFF2-40B4-BE49-F238E27FC236}">
                  <a16:creationId xmlns:a16="http://schemas.microsoft.com/office/drawing/2014/main" id="{82C10E29-2FF2-4FCA-B58B-1A9BB8FA595F}"/>
                </a:ext>
              </a:extLst>
            </p:cNvPr>
            <p:cNvPicPr>
              <a:picLocks noChangeAspect="1"/>
            </p:cNvPicPr>
            <p:nvPr/>
          </p:nvPicPr>
          <p:blipFill>
            <a:blip r:embed="rId3"/>
            <a:stretch>
              <a:fillRect/>
            </a:stretch>
          </p:blipFill>
          <p:spPr>
            <a:xfrm>
              <a:off x="5052053" y="3575301"/>
              <a:ext cx="3689761" cy="1677165"/>
            </a:xfrm>
            <a:prstGeom prst="rect">
              <a:avLst/>
            </a:prstGeom>
          </p:spPr>
        </p:pic>
      </p:grpSp>
      <p:grpSp>
        <p:nvGrpSpPr>
          <p:cNvPr id="28" name="Group 27">
            <a:extLst>
              <a:ext uri="{FF2B5EF4-FFF2-40B4-BE49-F238E27FC236}">
                <a16:creationId xmlns:a16="http://schemas.microsoft.com/office/drawing/2014/main" id="{6DBF3751-A3BF-4E86-A0E8-C5B80DBE6867}"/>
              </a:ext>
            </a:extLst>
          </p:cNvPr>
          <p:cNvGrpSpPr/>
          <p:nvPr/>
        </p:nvGrpSpPr>
        <p:grpSpPr>
          <a:xfrm>
            <a:off x="7319901" y="1676427"/>
            <a:ext cx="3171750" cy="334946"/>
            <a:chOff x="5073826" y="1142635"/>
            <a:chExt cx="3871861" cy="441029"/>
          </a:xfrm>
        </p:grpSpPr>
        <p:sp>
          <p:nvSpPr>
            <p:cNvPr id="34" name="Rectangle 33">
              <a:extLst>
                <a:ext uri="{FF2B5EF4-FFF2-40B4-BE49-F238E27FC236}">
                  <a16:creationId xmlns:a16="http://schemas.microsoft.com/office/drawing/2014/main" id="{9C72EA5C-F0F9-4007-98B3-5C7CF220EE1F}"/>
                </a:ext>
              </a:extLst>
            </p:cNvPr>
            <p:cNvSpPr/>
            <p:nvPr/>
          </p:nvSpPr>
          <p:spPr>
            <a:xfrm>
              <a:off x="5073826" y="1142635"/>
              <a:ext cx="3694938" cy="441029"/>
            </a:xfrm>
            <a:prstGeom prst="rect">
              <a:avLst/>
            </a:prstGeom>
            <a:solidFill>
              <a:srgbClr val="ECE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CAF7E5C1-7A65-4D83-86D0-2D0C3E37EA07}"/>
                </a:ext>
              </a:extLst>
            </p:cNvPr>
            <p:cNvSpPr txBox="1"/>
            <p:nvPr/>
          </p:nvSpPr>
          <p:spPr>
            <a:xfrm>
              <a:off x="5158341" y="1189883"/>
              <a:ext cx="3787346" cy="364730"/>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Theme Colors</a:t>
              </a:r>
              <a:endParaRPr lang="en-US" sz="1200" b="1"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137857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idx="1" hasCustomPrompt="1"/>
          </p:nvPr>
        </p:nvSpPr>
        <p:spPr>
          <a:xfrm>
            <a:off x="2514600" y="1188720"/>
            <a:ext cx="9144000" cy="4846320"/>
          </a:xfrm>
        </p:spPr>
        <p:txBody>
          <a:bodyPr>
            <a:noAutofit/>
          </a:bodyPr>
          <a:lstStyle>
            <a:lvl4pPr>
              <a:defRPr>
                <a:solidFill>
                  <a:schemeClr val="accent2"/>
                </a:solidFill>
              </a:defRPr>
            </a:lvl4pPr>
            <a:lvl5pPr>
              <a:defRPr sz="20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6" name="Slide Number Placeholder 5"/>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1192772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8 Divide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92133" y="1559856"/>
            <a:ext cx="4110318" cy="4401671"/>
          </a:xfrm>
        </p:spPr>
        <p:txBody>
          <a:bodyPr/>
          <a:lstStyle>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10" name="Footer Placeholder 4">
            <a:extLst>
              <a:ext uri="{FF2B5EF4-FFF2-40B4-BE49-F238E27FC236}">
                <a16:creationId xmlns:a16="http://schemas.microsoft.com/office/drawing/2014/main" id="{65A16048-5E97-0B4B-8AF7-6E37189E6456}"/>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2" name="Slide Number Placeholder 5">
            <a:extLst>
              <a:ext uri="{FF2B5EF4-FFF2-40B4-BE49-F238E27FC236}">
                <a16:creationId xmlns:a16="http://schemas.microsoft.com/office/drawing/2014/main" id="{6BCA0455-726B-5C42-836E-5F7AD80ECDB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53955E42-BE89-C849-9591-6A5226F7EC01}"/>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graphicFrame>
        <p:nvGraphicFramePr>
          <p:cNvPr id="14" name="Table 13">
            <a:extLst>
              <a:ext uri="{FF2B5EF4-FFF2-40B4-BE49-F238E27FC236}">
                <a16:creationId xmlns:a16="http://schemas.microsoft.com/office/drawing/2014/main" id="{3C359EA5-29F8-42DD-BD51-518256BD63D1}"/>
              </a:ext>
            </a:extLst>
          </p:cNvPr>
          <p:cNvGraphicFramePr>
            <a:graphicFrameLocks noGrp="1"/>
          </p:cNvGraphicFramePr>
          <p:nvPr userDrawn="1">
            <p:extLst>
              <p:ext uri="{D42A27DB-BD31-4B8C-83A1-F6EECF244321}">
                <p14:modId xmlns:p14="http://schemas.microsoft.com/office/powerpoint/2010/main" val="2858142338"/>
              </p:ext>
            </p:extLst>
          </p:nvPr>
        </p:nvGraphicFramePr>
        <p:xfrm>
          <a:off x="7454900" y="1957705"/>
          <a:ext cx="3738283" cy="1097280"/>
        </p:xfrm>
        <a:graphic>
          <a:graphicData uri="http://schemas.openxmlformats.org/drawingml/2006/table">
            <a:tbl>
              <a:tblPr firstRow="1" bandRow="1">
                <a:tableStyleId>{5C22544A-7EE6-4342-B048-85BDC9FD1C3A}</a:tableStyleId>
              </a:tblPr>
              <a:tblGrid>
                <a:gridCol w="3738283">
                  <a:extLst>
                    <a:ext uri="{9D8B030D-6E8A-4147-A177-3AD203B41FA5}">
                      <a16:colId xmlns:a16="http://schemas.microsoft.com/office/drawing/2014/main" val="1539176916"/>
                    </a:ext>
                  </a:extLst>
                </a:gridCol>
              </a:tblGrid>
              <a:tr h="0">
                <a:tc>
                  <a:txBody>
                    <a:bodyPr/>
                    <a:lstStyle/>
                    <a:p>
                      <a:r>
                        <a:rPr lang="en-US" sz="2400" b="1" dirty="0">
                          <a:solidFill>
                            <a:schemeClr val="bg1"/>
                          </a:solidFill>
                        </a:rPr>
                        <a:t>Call out goes here. </a:t>
                      </a:r>
                      <a:r>
                        <a:rPr lang="en-US" sz="2400" b="1" i="0" kern="1200" dirty="0">
                          <a:solidFill>
                            <a:schemeClr val="bg1"/>
                          </a:solidFill>
                          <a:effectLst/>
                          <a:latin typeface="+mn-lt"/>
                          <a:ea typeface="+mn-ea"/>
                          <a:cs typeface="+mn-cs"/>
                        </a:rPr>
                        <a:t>Keep it brief and to the point.</a:t>
                      </a:r>
                      <a:endParaRPr lang="en-US" sz="2400" b="1" dirty="0">
                        <a:solidFill>
                          <a:schemeClr val="bg1"/>
                        </a:solidFill>
                      </a:endParaRPr>
                    </a:p>
                  </a:txBody>
                  <a:tcPr marT="182880" marB="182880">
                    <a:lnT w="76200" cap="flat" cmpd="sng" algn="ctr">
                      <a:solidFill>
                        <a:schemeClr val="bg2"/>
                      </a:solidFill>
                      <a:prstDash val="solid"/>
                      <a:round/>
                      <a:headEnd type="none" w="med" len="med"/>
                      <a:tailEnd type="none" w="med" len="med"/>
                    </a:lnT>
                    <a:lnB w="762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545226032"/>
                  </a:ext>
                </a:extLst>
              </a:tr>
            </a:tbl>
          </a:graphicData>
        </a:graphic>
      </p:graphicFrame>
      <p:sp>
        <p:nvSpPr>
          <p:cNvPr id="5" name="Text Placeholder 4">
            <a:extLst>
              <a:ext uri="{FF2B5EF4-FFF2-40B4-BE49-F238E27FC236}">
                <a16:creationId xmlns:a16="http://schemas.microsoft.com/office/drawing/2014/main" id="{9309ABBC-00A2-4E78-8F09-31A842D1D964}"/>
              </a:ext>
            </a:extLst>
          </p:cNvPr>
          <p:cNvSpPr>
            <a:spLocks noGrp="1"/>
          </p:cNvSpPr>
          <p:nvPr>
            <p:ph type="body" sz="quarter" idx="13"/>
          </p:nvPr>
        </p:nvSpPr>
        <p:spPr>
          <a:xfrm>
            <a:off x="7454900" y="2080714"/>
            <a:ext cx="3738563" cy="851261"/>
          </a:xfrm>
        </p:spPr>
        <p:txBody>
          <a:bodyPr/>
          <a:lstStyle>
            <a:lvl1pPr>
              <a:defRPr sz="2400">
                <a:solidFill>
                  <a:srgbClr val="0A3161"/>
                </a:solidFill>
              </a:defRPr>
            </a:lvl1pPr>
          </a:lstStyle>
          <a:p>
            <a:pPr lvl="0"/>
            <a:r>
              <a:rPr lang="en-US"/>
              <a:t>Click to edit Master text styles</a:t>
            </a:r>
          </a:p>
        </p:txBody>
      </p:sp>
    </p:spTree>
    <p:extLst>
      <p:ext uri="{BB962C8B-B14F-4D97-AF65-F5344CB8AC3E}">
        <p14:creationId xmlns:p14="http://schemas.microsoft.com/office/powerpoint/2010/main" val="2639613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sz="half" idx="1"/>
          </p:nvPr>
        </p:nvSpPr>
        <p:spPr>
          <a:xfrm>
            <a:off x="2514600" y="1541929"/>
            <a:ext cx="4343400" cy="4401670"/>
          </a:xfrm>
        </p:spPr>
        <p:txBody>
          <a:bodyPr/>
          <a:lstStyle>
            <a:lvl1pPr>
              <a:defRPr sz="2000" b="0">
                <a:solidFill>
                  <a:srgbClr val="0A3161"/>
                </a:solidFill>
              </a:defRPr>
            </a:lvl1pPr>
            <a:lvl5pPr>
              <a:defRPr sz="20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cxnSp>
        <p:nvCxnSpPr>
          <p:cNvPr id="26" name="Straight Arrow Connector 25" descr="Vertical Arrow pointing to where the footer information needs to be updated in a dialog box" title="Vertical Arrow">
            <a:extLst>
              <a:ext uri="{FF2B5EF4-FFF2-40B4-BE49-F238E27FC236}">
                <a16:creationId xmlns:a16="http://schemas.microsoft.com/office/drawing/2014/main" id="{71ACC01B-D13D-4EA2-B6C9-45D412E6758E}"/>
              </a:ext>
            </a:extLst>
          </p:cNvPr>
          <p:cNvCxnSpPr/>
          <p:nvPr userDrawn="1"/>
        </p:nvCxnSpPr>
        <p:spPr>
          <a:xfrm flipV="1">
            <a:off x="9334969" y="4057196"/>
            <a:ext cx="0" cy="6903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460B5D0-0402-493B-9BD5-37AB2C767404}"/>
              </a:ext>
            </a:extLst>
          </p:cNvPr>
          <p:cNvPicPr>
            <a:picLocks noChangeAspect="1"/>
          </p:cNvPicPr>
          <p:nvPr userDrawn="1"/>
        </p:nvPicPr>
        <p:blipFill>
          <a:blip r:embed="rId2"/>
          <a:stretch>
            <a:fillRect/>
          </a:stretch>
        </p:blipFill>
        <p:spPr>
          <a:xfrm>
            <a:off x="7315200" y="1768737"/>
            <a:ext cx="3314700" cy="3184833"/>
          </a:xfrm>
          <a:prstGeom prst="rect">
            <a:avLst/>
          </a:prstGeom>
        </p:spPr>
      </p:pic>
    </p:spTree>
    <p:extLst>
      <p:ext uri="{BB962C8B-B14F-4D97-AF65-F5344CB8AC3E}">
        <p14:creationId xmlns:p14="http://schemas.microsoft.com/office/powerpoint/2010/main" val="14566491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graphicFrame>
        <p:nvGraphicFramePr>
          <p:cNvPr id="12" name="Table Placeholder 6" descr="Example of IRS blue banded table style" title="Table Example">
            <a:extLst>
              <a:ext uri="{FF2B5EF4-FFF2-40B4-BE49-F238E27FC236}">
                <a16:creationId xmlns:a16="http://schemas.microsoft.com/office/drawing/2014/main" id="{96EC36E7-3EFE-417D-A923-7BBEB7A875E0}"/>
              </a:ext>
            </a:extLst>
          </p:cNvPr>
          <p:cNvGraphicFramePr>
            <a:graphicFrameLocks/>
          </p:cNvGraphicFramePr>
          <p:nvPr userDrawn="1">
            <p:extLst>
              <p:ext uri="{D42A27DB-BD31-4B8C-83A1-F6EECF244321}">
                <p14:modId xmlns:p14="http://schemas.microsoft.com/office/powerpoint/2010/main" val="1787508731"/>
              </p:ext>
            </p:extLst>
          </p:nvPr>
        </p:nvGraphicFramePr>
        <p:xfrm>
          <a:off x="2606040" y="1249550"/>
          <a:ext cx="9052560" cy="4394588"/>
        </p:xfrm>
        <a:graphic>
          <a:graphicData uri="http://schemas.openxmlformats.org/drawingml/2006/table">
            <a:tbl>
              <a:tblPr firstRow="1" bandRow="1">
                <a:tableStyleId>{5940675A-B579-460E-94D1-54222C63F5DA}</a:tableStyleId>
              </a:tblPr>
              <a:tblGrid>
                <a:gridCol w="2263140">
                  <a:extLst>
                    <a:ext uri="{9D8B030D-6E8A-4147-A177-3AD203B41FA5}">
                      <a16:colId xmlns:a16="http://schemas.microsoft.com/office/drawing/2014/main" val="20000"/>
                    </a:ext>
                  </a:extLst>
                </a:gridCol>
                <a:gridCol w="2263140">
                  <a:extLst>
                    <a:ext uri="{9D8B030D-6E8A-4147-A177-3AD203B41FA5}">
                      <a16:colId xmlns:a16="http://schemas.microsoft.com/office/drawing/2014/main" val="20001"/>
                    </a:ext>
                  </a:extLst>
                </a:gridCol>
                <a:gridCol w="2263140">
                  <a:extLst>
                    <a:ext uri="{9D8B030D-6E8A-4147-A177-3AD203B41FA5}">
                      <a16:colId xmlns:a16="http://schemas.microsoft.com/office/drawing/2014/main" val="20002"/>
                    </a:ext>
                  </a:extLst>
                </a:gridCol>
                <a:gridCol w="2263140">
                  <a:extLst>
                    <a:ext uri="{9D8B030D-6E8A-4147-A177-3AD203B41FA5}">
                      <a16:colId xmlns:a16="http://schemas.microsoft.com/office/drawing/2014/main" val="20003"/>
                    </a:ext>
                  </a:extLst>
                </a:gridCol>
              </a:tblGrid>
              <a:tr h="399508">
                <a:tc>
                  <a:txBody>
                    <a:bodyPr/>
                    <a:lstStyle/>
                    <a:p>
                      <a:pPr algn="ctr"/>
                      <a:r>
                        <a:rPr lang="en-US" sz="1200" b="1" dirty="0">
                          <a:solidFill>
                            <a:srgbClr val="0A3161"/>
                          </a:solidFill>
                          <a:latin typeface="Arial" charset="0"/>
                          <a:ea typeface="Arial" charset="0"/>
                          <a:cs typeface="Arial" charset="0"/>
                        </a:rPr>
                        <a:t>Style Header</a:t>
                      </a: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A3161"/>
                          </a:solidFill>
                          <a:latin typeface="Arial" charset="0"/>
                          <a:ea typeface="Arial" charset="0"/>
                          <a:cs typeface="Arial" charset="0"/>
                        </a:rPr>
                        <a:t>Style Header</a:t>
                      </a: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A3161"/>
                          </a:solidFill>
                          <a:latin typeface="Arial" charset="0"/>
                          <a:ea typeface="Arial" charset="0"/>
                          <a:cs typeface="Arial" charset="0"/>
                        </a:rPr>
                        <a:t>Style Header</a:t>
                      </a: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A3161"/>
                          </a:solidFill>
                          <a:latin typeface="Arial" charset="0"/>
                          <a:ea typeface="Arial" charset="0"/>
                          <a:cs typeface="Arial" charset="0"/>
                        </a:rPr>
                        <a:t>Style Header</a:t>
                      </a: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9508">
                <a:tc>
                  <a:txBody>
                    <a:bodyPr/>
                    <a:lstStyle/>
                    <a:p>
                      <a:r>
                        <a:rPr lang="en-US" sz="1200" dirty="0">
                          <a:solidFill>
                            <a:srgbClr val="0A3161"/>
                          </a:solidFill>
                          <a:latin typeface="Arial" charset="0"/>
                          <a:ea typeface="Arial" charset="0"/>
                          <a:cs typeface="Arial" charset="0"/>
                        </a:rPr>
                        <a:t>Text</a:t>
                      </a: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90567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graphicFrame>
        <p:nvGraphicFramePr>
          <p:cNvPr id="8" name="Table Placeholder 6" descr="Example of IRS blue banded table style" title="Table Example">
            <a:extLst>
              <a:ext uri="{FF2B5EF4-FFF2-40B4-BE49-F238E27FC236}">
                <a16:creationId xmlns:a16="http://schemas.microsoft.com/office/drawing/2014/main" id="{E9FEA915-730F-4D0B-8A25-1B6886A60100}"/>
              </a:ext>
            </a:extLst>
          </p:cNvPr>
          <p:cNvGraphicFramePr>
            <a:graphicFrameLocks/>
          </p:cNvGraphicFramePr>
          <p:nvPr userDrawn="1">
            <p:extLst>
              <p:ext uri="{D42A27DB-BD31-4B8C-83A1-F6EECF244321}">
                <p14:modId xmlns:p14="http://schemas.microsoft.com/office/powerpoint/2010/main" val="2282534984"/>
              </p:ext>
            </p:extLst>
          </p:nvPr>
        </p:nvGraphicFramePr>
        <p:xfrm>
          <a:off x="2606040" y="1371600"/>
          <a:ext cx="9052560" cy="4394588"/>
        </p:xfrm>
        <a:graphic>
          <a:graphicData uri="http://schemas.openxmlformats.org/drawingml/2006/table">
            <a:tbl>
              <a:tblPr firstRow="1" bandRow="1">
                <a:tableStyleId>{5940675A-B579-460E-94D1-54222C63F5DA}</a:tableStyleId>
              </a:tblPr>
              <a:tblGrid>
                <a:gridCol w="2263140">
                  <a:extLst>
                    <a:ext uri="{9D8B030D-6E8A-4147-A177-3AD203B41FA5}">
                      <a16:colId xmlns:a16="http://schemas.microsoft.com/office/drawing/2014/main" val="20000"/>
                    </a:ext>
                  </a:extLst>
                </a:gridCol>
                <a:gridCol w="2263140">
                  <a:extLst>
                    <a:ext uri="{9D8B030D-6E8A-4147-A177-3AD203B41FA5}">
                      <a16:colId xmlns:a16="http://schemas.microsoft.com/office/drawing/2014/main" val="20001"/>
                    </a:ext>
                  </a:extLst>
                </a:gridCol>
                <a:gridCol w="2263140">
                  <a:extLst>
                    <a:ext uri="{9D8B030D-6E8A-4147-A177-3AD203B41FA5}">
                      <a16:colId xmlns:a16="http://schemas.microsoft.com/office/drawing/2014/main" val="20002"/>
                    </a:ext>
                  </a:extLst>
                </a:gridCol>
                <a:gridCol w="2263140">
                  <a:extLst>
                    <a:ext uri="{9D8B030D-6E8A-4147-A177-3AD203B41FA5}">
                      <a16:colId xmlns:a16="http://schemas.microsoft.com/office/drawing/2014/main" val="20003"/>
                    </a:ext>
                  </a:extLst>
                </a:gridCol>
              </a:tblGrid>
              <a:tr h="399508">
                <a:tc>
                  <a:txBody>
                    <a:bodyPr/>
                    <a:lstStyle/>
                    <a:p>
                      <a:pPr algn="ctr"/>
                      <a:r>
                        <a:rPr lang="en-US" sz="1200" b="1" dirty="0">
                          <a:solidFill>
                            <a:schemeClr val="bg1"/>
                          </a:solidFill>
                          <a:latin typeface="Arial" charset="0"/>
                          <a:ea typeface="Arial" charset="0"/>
                          <a:cs typeface="Arial" charset="0"/>
                        </a:rPr>
                        <a:t>Style Header</a:t>
                      </a: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charset="0"/>
                          <a:ea typeface="Arial" charset="0"/>
                          <a:cs typeface="Arial" charset="0"/>
                        </a:rPr>
                        <a:t>Style Header</a:t>
                      </a: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charset="0"/>
                          <a:ea typeface="Arial" charset="0"/>
                          <a:cs typeface="Arial" charset="0"/>
                        </a:rPr>
                        <a:t>Style Header</a:t>
                      </a: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charset="0"/>
                          <a:ea typeface="Arial" charset="0"/>
                          <a:cs typeface="Arial" charset="0"/>
                        </a:rPr>
                        <a:t>Style Header</a:t>
                      </a: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extLst>
                  <a:ext uri="{0D108BD9-81ED-4DB2-BD59-A6C34878D82A}">
                    <a16:rowId xmlns:a16="http://schemas.microsoft.com/office/drawing/2014/main" val="10000"/>
                  </a:ext>
                </a:extLst>
              </a:tr>
              <a:tr h="399508">
                <a:tc>
                  <a:txBody>
                    <a:bodyPr/>
                    <a:lstStyle/>
                    <a:p>
                      <a:r>
                        <a:rPr lang="en-US" sz="1200" dirty="0">
                          <a:solidFill>
                            <a:srgbClr val="0A3161"/>
                          </a:solidFill>
                          <a:latin typeface="Arial" charset="0"/>
                          <a:ea typeface="Arial" charset="0"/>
                          <a:cs typeface="Arial" charset="0"/>
                        </a:rPr>
                        <a:t>Text</a:t>
                      </a: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2"/>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4"/>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6"/>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8"/>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8016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1A1E0BB4-0DA1-B349-A3A6-F2208CE09DE4}"/>
              </a:ext>
            </a:extLst>
          </p:cNvPr>
          <p:cNvSpPr>
            <a:spLocks noGrp="1"/>
          </p:cNvSpPr>
          <p:nvPr>
            <p:ph type="pic" sz="quarter" idx="14"/>
          </p:nvPr>
        </p:nvSpPr>
        <p:spPr>
          <a:xfrm>
            <a:off x="0" y="914400"/>
            <a:ext cx="12192000" cy="5943600"/>
          </a:xfrm>
          <a:solidFill>
            <a:srgbClr val="0A3161"/>
          </a:solidFill>
          <a:ln>
            <a:noFill/>
          </a:ln>
          <a:effectLst>
            <a:innerShdw blurRad="177800" dist="88900" dir="16200000">
              <a:prstClr val="black">
                <a:alpha val="30000"/>
              </a:prstClr>
            </a:innerShdw>
          </a:effectLst>
        </p:spPr>
        <p:txBody>
          <a:bodyPr tIns="2286000" anchor="t"/>
          <a:lstStyle>
            <a:lvl1pPr algn="ctr">
              <a:defRPr sz="24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9144000" cy="640080"/>
          </a:xfrm>
          <a:prstGeom prst="rect">
            <a:avLst/>
          </a:prstGeom>
          <a:solidFill>
            <a:schemeClr val="bg1"/>
          </a:solidFill>
        </p:spPr>
        <p:txBody>
          <a:bodyPr lIns="2606040" tIns="182880" rIns="0" anchor="t">
            <a:noAutofit/>
          </a:bodyPr>
          <a:lstStyle>
            <a:lvl1pPr algn="l">
              <a:defRPr sz="28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9144000" cy="822960"/>
          </a:xfrm>
          <a:solidFill>
            <a:schemeClr val="bg1"/>
          </a:solidFill>
        </p:spPr>
        <p:txBody>
          <a:bodyPr lIns="2606040" anchor="t" anchorCtr="0"/>
          <a:lstStyle>
            <a:lvl1pPr>
              <a:lnSpc>
                <a:spcPct val="100000"/>
              </a:lnSpc>
              <a:spcBef>
                <a:spcPts val="0"/>
              </a:spcBef>
              <a:spcAft>
                <a:spcPts val="0"/>
              </a:spcAft>
              <a:defRPr sz="180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9144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607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sz="half" idx="1"/>
          </p:nvPr>
        </p:nvSpPr>
        <p:spPr>
          <a:xfrm>
            <a:off x="2514600" y="1188720"/>
            <a:ext cx="4343400" cy="4754880"/>
          </a:xfrm>
        </p:spPr>
        <p:txBody>
          <a:bodyPr/>
          <a:lstStyle>
            <a:lvl1pPr>
              <a:defRPr sz="1200" b="0">
                <a:solidFill>
                  <a:srgbClr val="0A3161"/>
                </a:solidFill>
              </a:defRPr>
            </a:lvl1pPr>
            <a:lvl5pPr>
              <a:defRPr sz="20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graphicFrame>
        <p:nvGraphicFramePr>
          <p:cNvPr id="18" name="Table Placeholder 6" descr="Example of IRS blue banded table style" title="Table Example">
            <a:extLst>
              <a:ext uri="{FF2B5EF4-FFF2-40B4-BE49-F238E27FC236}">
                <a16:creationId xmlns:a16="http://schemas.microsoft.com/office/drawing/2014/main" id="{60D9B765-C052-44A1-9A2B-1EC68CA028BD}"/>
              </a:ext>
            </a:extLst>
          </p:cNvPr>
          <p:cNvGraphicFramePr>
            <a:graphicFrameLocks/>
          </p:cNvGraphicFramePr>
          <p:nvPr userDrawn="1">
            <p:extLst>
              <p:ext uri="{D42A27DB-BD31-4B8C-83A1-F6EECF244321}">
                <p14:modId xmlns:p14="http://schemas.microsoft.com/office/powerpoint/2010/main" val="1341057095"/>
              </p:ext>
            </p:extLst>
          </p:nvPr>
        </p:nvGraphicFramePr>
        <p:xfrm>
          <a:off x="7315200" y="2115787"/>
          <a:ext cx="4343400" cy="2336455"/>
        </p:xfrm>
        <a:graphic>
          <a:graphicData uri="http://schemas.openxmlformats.org/drawingml/2006/table">
            <a:tbl>
              <a:tblPr firstRow="1" bandRow="1">
                <a:tableStyleId>{5940675A-B579-460E-94D1-54222C63F5DA}</a:tableStyleId>
              </a:tblPr>
              <a:tblGrid>
                <a:gridCol w="1085850">
                  <a:extLst>
                    <a:ext uri="{9D8B030D-6E8A-4147-A177-3AD203B41FA5}">
                      <a16:colId xmlns:a16="http://schemas.microsoft.com/office/drawing/2014/main" val="20000"/>
                    </a:ext>
                  </a:extLst>
                </a:gridCol>
                <a:gridCol w="1085850">
                  <a:extLst>
                    <a:ext uri="{9D8B030D-6E8A-4147-A177-3AD203B41FA5}">
                      <a16:colId xmlns:a16="http://schemas.microsoft.com/office/drawing/2014/main" val="20001"/>
                    </a:ext>
                  </a:extLst>
                </a:gridCol>
                <a:gridCol w="1085850">
                  <a:extLst>
                    <a:ext uri="{9D8B030D-6E8A-4147-A177-3AD203B41FA5}">
                      <a16:colId xmlns:a16="http://schemas.microsoft.com/office/drawing/2014/main" val="20002"/>
                    </a:ext>
                  </a:extLst>
                </a:gridCol>
                <a:gridCol w="1085850">
                  <a:extLst>
                    <a:ext uri="{9D8B030D-6E8A-4147-A177-3AD203B41FA5}">
                      <a16:colId xmlns:a16="http://schemas.microsoft.com/office/drawing/2014/main" val="20003"/>
                    </a:ext>
                  </a:extLst>
                </a:gridCol>
              </a:tblGrid>
              <a:tr h="212405">
                <a:tc>
                  <a:txBody>
                    <a:bodyPr/>
                    <a:lstStyle/>
                    <a:p>
                      <a:pPr algn="ctr"/>
                      <a:r>
                        <a:rPr lang="en-US" sz="700" b="1" dirty="0">
                          <a:solidFill>
                            <a:schemeClr val="bg1"/>
                          </a:solidFill>
                          <a:latin typeface="Arial" charset="0"/>
                          <a:ea typeface="Arial" charset="0"/>
                          <a:cs typeface="Arial" charset="0"/>
                        </a:rPr>
                        <a:t>Style Header</a:t>
                      </a: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extLst>
                  <a:ext uri="{0D108BD9-81ED-4DB2-BD59-A6C34878D82A}">
                    <a16:rowId xmlns:a16="http://schemas.microsoft.com/office/drawing/2014/main" val="10000"/>
                  </a:ext>
                </a:extLst>
              </a:tr>
              <a:tr h="212405">
                <a:tc>
                  <a:txBody>
                    <a:bodyPr/>
                    <a:lstStyle/>
                    <a:p>
                      <a:r>
                        <a:rPr lang="en-US" sz="700" dirty="0">
                          <a:solidFill>
                            <a:srgbClr val="0A3161"/>
                          </a:solidFill>
                          <a:latin typeface="Arial" charset="0"/>
                          <a:ea typeface="Arial" charset="0"/>
                          <a:cs typeface="Arial" charset="0"/>
                        </a:rPr>
                        <a:t>Text</a:t>
                      </a: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2"/>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4"/>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6"/>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8"/>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133205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sz="half" idx="1"/>
          </p:nvPr>
        </p:nvSpPr>
        <p:spPr>
          <a:xfrm>
            <a:off x="2514600" y="1188720"/>
            <a:ext cx="4343400" cy="4754880"/>
          </a:xfrm>
        </p:spPr>
        <p:txBody>
          <a:bodyPr/>
          <a:lstStyle>
            <a:lvl1pPr>
              <a:defRPr sz="1200" b="0">
                <a:solidFill>
                  <a:srgbClr val="0A3161"/>
                </a:solidFill>
              </a:defRPr>
            </a:lvl1pPr>
            <a:lvl5pPr>
              <a:defRPr sz="20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7306236" y="1188720"/>
            <a:ext cx="4352363" cy="774551"/>
          </a:xfrm>
        </p:spPr>
        <p:txBody>
          <a:bodyPr/>
          <a:lstStyle>
            <a:lvl1pPr>
              <a:defRPr sz="1400">
                <a:solidFill>
                  <a:srgbClr val="009FDA"/>
                </a:solidFill>
              </a:defRPr>
            </a:lvl1pPr>
          </a:lstStyle>
          <a:p>
            <a:pPr lvl="0"/>
            <a:r>
              <a:rPr lang="en-US"/>
              <a:t>Click to edit Master text styles</a:t>
            </a:r>
          </a:p>
        </p:txBody>
      </p:sp>
      <p:sp>
        <p:nvSpPr>
          <p:cNvPr id="12" name="Text Placeholder 18">
            <a:extLst>
              <a:ext uri="{FF2B5EF4-FFF2-40B4-BE49-F238E27FC236}">
                <a16:creationId xmlns:a16="http://schemas.microsoft.com/office/drawing/2014/main" id="{6A9C076B-581B-4A76-B931-2A8BC6406554}"/>
              </a:ext>
            </a:extLst>
          </p:cNvPr>
          <p:cNvSpPr>
            <a:spLocks noGrp="1"/>
          </p:cNvSpPr>
          <p:nvPr>
            <p:ph type="body" sz="quarter" idx="26"/>
          </p:nvPr>
        </p:nvSpPr>
        <p:spPr>
          <a:xfrm>
            <a:off x="-1774544" y="1188720"/>
            <a:ext cx="1541462" cy="1160034"/>
          </a:xfrm>
        </p:spPr>
        <p:txBody>
          <a:bodyPr/>
          <a:lstStyle>
            <a:lvl1pPr>
              <a:defRPr sz="800" b="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pic>
        <p:nvPicPr>
          <p:cNvPr id="10" name="Picture 10" descr=" A screenshot of the Format Picture dialog box that shows were to enter alt text" title="Picture of Alt Text Dialog Box">
            <a:extLst>
              <a:ext uri="{FF2B5EF4-FFF2-40B4-BE49-F238E27FC236}">
                <a16:creationId xmlns:a16="http://schemas.microsoft.com/office/drawing/2014/main" id="{107D743D-D348-43B3-B711-521F5377ED0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r="-49"/>
          <a:stretch>
            <a:fillRect/>
          </a:stretch>
        </p:blipFill>
        <p:spPr bwMode="auto">
          <a:xfrm>
            <a:off x="7321070" y="2052180"/>
            <a:ext cx="3613959" cy="341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3147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13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1188720"/>
            <a:ext cx="3657600" cy="1554480"/>
          </a:xfrm>
          <a:prstGeom prst="rect">
            <a:avLst/>
          </a:prstGeom>
        </p:spPr>
        <p:txBody>
          <a:bodyPr anchor="b"/>
          <a:lstStyle>
            <a:lvl1pPr>
              <a:defRPr sz="3200">
                <a:solidFill>
                  <a:srgbClr val="B31942"/>
                </a:solidFill>
              </a:defRPr>
            </a:lvl1pPr>
          </a:lstStyle>
          <a:p>
            <a:r>
              <a:rPr lang="en-US" dirty="0"/>
              <a:t>Click to add content</a:t>
            </a:r>
          </a:p>
        </p:txBody>
      </p:sp>
      <p:sp>
        <p:nvSpPr>
          <p:cNvPr id="4" name="Text Placeholder 3"/>
          <p:cNvSpPr>
            <a:spLocks noGrp="1"/>
          </p:cNvSpPr>
          <p:nvPr>
            <p:ph type="body" sz="half" idx="2"/>
          </p:nvPr>
        </p:nvSpPr>
        <p:spPr>
          <a:xfrm>
            <a:off x="2514600" y="2926080"/>
            <a:ext cx="3657600" cy="3108960"/>
          </a:xfrm>
        </p:spPr>
        <p:txBody>
          <a:bodyPr/>
          <a:lstStyle>
            <a:lvl1pPr marL="0" indent="0">
              <a:buNone/>
              <a:defRPr sz="2000" b="0">
                <a:solidFill>
                  <a:srgbClr val="0A316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EA213C33-CFD6-AB43-84B3-A1FDCB48BEBB}"/>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0" name="Slide Number Placeholder 5">
            <a:extLst>
              <a:ext uri="{FF2B5EF4-FFF2-40B4-BE49-F238E27FC236}">
                <a16:creationId xmlns:a16="http://schemas.microsoft.com/office/drawing/2014/main" id="{96EDCDBE-938C-0E49-92ED-64117C76310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1" name="Date Placeholder 3">
            <a:extLst>
              <a:ext uri="{FF2B5EF4-FFF2-40B4-BE49-F238E27FC236}">
                <a16:creationId xmlns:a16="http://schemas.microsoft.com/office/drawing/2014/main" id="{78AD138E-7192-EE4E-B5AA-2B2510361F82}"/>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pic>
        <p:nvPicPr>
          <p:cNvPr id="8" name="Picture Placeholder 3" descr="Placeholder box to insert an image into" title="Image Placeholder">
            <a:extLst>
              <a:ext uri="{FF2B5EF4-FFF2-40B4-BE49-F238E27FC236}">
                <a16:creationId xmlns:a16="http://schemas.microsoft.com/office/drawing/2014/main" id="{8248D1FB-EC3C-45BF-884F-4A3A4C2F05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616700" y="1188720"/>
            <a:ext cx="5041900" cy="4647317"/>
          </a:xfrm>
          <a:prstGeom prst="rect">
            <a:avLst/>
          </a:prstGeom>
          <a:effectLst>
            <a:outerShdw blurRad="127000" dist="127000" dir="2700000" algn="tl" rotWithShape="0">
              <a:prstClr val="black">
                <a:alpha val="30000"/>
              </a:prstClr>
            </a:outerShdw>
          </a:effectLst>
        </p:spPr>
      </p:pic>
      <p:sp>
        <p:nvSpPr>
          <p:cNvPr id="12" name="Text Placeholder 18">
            <a:extLst>
              <a:ext uri="{FF2B5EF4-FFF2-40B4-BE49-F238E27FC236}">
                <a16:creationId xmlns:a16="http://schemas.microsoft.com/office/drawing/2014/main" id="{7A39F1D3-6677-4CAF-A955-7E0F4EF61BA7}"/>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319148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sz="half" idx="1"/>
          </p:nvPr>
        </p:nvSpPr>
        <p:spPr>
          <a:xfrm>
            <a:off x="2514600" y="1188720"/>
            <a:ext cx="4343400" cy="4754880"/>
          </a:xfrm>
        </p:spPr>
        <p:txBody>
          <a:bodyPr/>
          <a:lstStyle>
            <a:lvl1pPr>
              <a:defRPr sz="1200" b="0">
                <a:solidFill>
                  <a:srgbClr val="0A3161"/>
                </a:solidFill>
              </a:defRPr>
            </a:lvl1pPr>
            <a:lvl5pPr>
              <a:defRPr sz="20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21" name="Text Placeholder 20">
            <a:extLst>
              <a:ext uri="{FF2B5EF4-FFF2-40B4-BE49-F238E27FC236}">
                <a16:creationId xmlns:a16="http://schemas.microsoft.com/office/drawing/2014/main" id="{E4AF4FFC-B9D8-42CE-96C5-2DB1E1165626}"/>
              </a:ext>
            </a:extLst>
          </p:cNvPr>
          <p:cNvSpPr>
            <a:spLocks noGrp="1"/>
          </p:cNvSpPr>
          <p:nvPr>
            <p:ph type="body" sz="quarter" idx="16"/>
          </p:nvPr>
        </p:nvSpPr>
        <p:spPr>
          <a:xfrm>
            <a:off x="7391963" y="4601477"/>
            <a:ext cx="3935413" cy="685800"/>
          </a:xfrm>
        </p:spPr>
        <p:txBody>
          <a:bodyPr/>
          <a:lstStyle>
            <a:lvl1pPr>
              <a:defRPr sz="1500" b="1">
                <a:solidFill>
                  <a:srgbClr val="009FDA"/>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pic>
        <p:nvPicPr>
          <p:cNvPr id="18" name="Picture 17">
            <a:extLst>
              <a:ext uri="{FF2B5EF4-FFF2-40B4-BE49-F238E27FC236}">
                <a16:creationId xmlns:a16="http://schemas.microsoft.com/office/drawing/2014/main" id="{02E3C9DE-2229-455F-9E2D-D7BC9132023D}"/>
              </a:ext>
            </a:extLst>
          </p:cNvPr>
          <p:cNvPicPr>
            <a:picLocks noChangeAspect="1"/>
          </p:cNvPicPr>
          <p:nvPr userDrawn="1"/>
        </p:nvPicPr>
        <p:blipFill>
          <a:blip r:embed="rId2"/>
          <a:stretch>
            <a:fillRect/>
          </a:stretch>
        </p:blipFill>
        <p:spPr>
          <a:xfrm>
            <a:off x="7414650" y="1483727"/>
            <a:ext cx="3643339" cy="2995362"/>
          </a:xfrm>
          <a:prstGeom prst="rect">
            <a:avLst/>
          </a:prstGeom>
        </p:spPr>
      </p:pic>
    </p:spTree>
    <p:extLst>
      <p:ext uri="{BB962C8B-B14F-4D97-AF65-F5344CB8AC3E}">
        <p14:creationId xmlns:p14="http://schemas.microsoft.com/office/powerpoint/2010/main" val="2111381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6539C152-2AE3-AF45-A579-1C0E0FA5FAF5}"/>
              </a:ext>
            </a:extLst>
          </p:cNvPr>
          <p:cNvSpPr>
            <a:spLocks noGrp="1"/>
          </p:cNvSpPr>
          <p:nvPr>
            <p:ph type="pic" sz="quarter" idx="14"/>
          </p:nvPr>
        </p:nvSpPr>
        <p:spPr>
          <a:xfrm>
            <a:off x="0" y="914400"/>
            <a:ext cx="12192000" cy="5943600"/>
          </a:xfrm>
          <a:solidFill>
            <a:srgbClr val="0A3161"/>
          </a:solidFill>
          <a:ln>
            <a:noFill/>
          </a:ln>
          <a:effectLst>
            <a:innerShdw blurRad="177800" dist="88900" dir="16200000">
              <a:prstClr val="black">
                <a:alpha val="30000"/>
              </a:prstClr>
            </a:innerShdw>
          </a:effectLst>
        </p:spPr>
        <p:txBody>
          <a:bodyPr tIns="2286000" anchor="t"/>
          <a:lstStyle>
            <a:lvl1pPr algn="ctr">
              <a:defRPr sz="24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9144000" cy="640080"/>
          </a:xfrm>
          <a:prstGeom prst="rect">
            <a:avLst/>
          </a:prstGeom>
          <a:solidFill>
            <a:schemeClr val="bg1"/>
          </a:solidFill>
        </p:spPr>
        <p:txBody>
          <a:bodyPr lIns="2606040" tIns="182880" rIns="0" anchor="t">
            <a:noAutofit/>
          </a:bodyPr>
          <a:lstStyle>
            <a:lvl1pPr algn="l">
              <a:defRPr sz="28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9144000" cy="822960"/>
          </a:xfrm>
          <a:solidFill>
            <a:schemeClr val="bg1"/>
          </a:solidFill>
        </p:spPr>
        <p:txBody>
          <a:bodyPr lIns="2606040" anchor="t" anchorCtr="0"/>
          <a:lstStyle>
            <a:lvl1pPr>
              <a:lnSpc>
                <a:spcPct val="100000"/>
              </a:lnSpc>
              <a:spcBef>
                <a:spcPts val="0"/>
              </a:spcBef>
              <a:spcAft>
                <a:spcPts val="0"/>
              </a:spcAft>
              <a:defRPr sz="180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9144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4A1EDFAF-E394-D74C-8573-DE520151EED0}"/>
              </a:ext>
            </a:extLst>
          </p:cNvPr>
          <p:cNvSpPr>
            <a:spLocks noGrp="1"/>
          </p:cNvSpPr>
          <p:nvPr>
            <p:ph type="body" sz="quarter" idx="19" hasCustomPrompt="1"/>
          </p:nvPr>
        </p:nvSpPr>
        <p:spPr>
          <a:xfrm>
            <a:off x="3138787" y="128016"/>
            <a:ext cx="8458200" cy="685800"/>
          </a:xfrm>
        </p:spPr>
        <p:txBody>
          <a:bodyPr anchor="ctr">
            <a:normAutofit/>
          </a:bodyPr>
          <a:lstStyle>
            <a:lvl1pPr>
              <a:defRPr sz="1700"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89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9144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Placeholder 6" descr="Rows of American flags in twilight">
            <a:extLst>
              <a:ext uri="{FF2B5EF4-FFF2-40B4-BE49-F238E27FC236}">
                <a16:creationId xmlns:a16="http://schemas.microsoft.com/office/drawing/2014/main" id="{EEEC9B68-B124-68C2-8AAC-C4124916903E}"/>
              </a:ext>
            </a:extLst>
          </p:cNvPr>
          <p:cNvPicPr>
            <a:picLocks noChangeAspect="1"/>
          </p:cNvPicPr>
          <p:nvPr userDrawn="1"/>
        </p:nvPicPr>
        <p:blipFill>
          <a:blip r:embed="rId3"/>
          <a:srcRect t="13446" b="13446"/>
          <a:stretch>
            <a:fillRect/>
          </a:stretch>
        </p:blipFill>
        <p:spPr>
          <a:xfrm>
            <a:off x="-2" y="914400"/>
            <a:ext cx="12192000" cy="5943600"/>
          </a:xfrm>
          <a:prstGeom prst="rect">
            <a:avLst/>
          </a:prstGeom>
        </p:spPr>
      </p:pic>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9144000" cy="640080"/>
          </a:xfrm>
          <a:prstGeom prst="rect">
            <a:avLst/>
          </a:prstGeom>
          <a:solidFill>
            <a:schemeClr val="bg1"/>
          </a:solidFill>
        </p:spPr>
        <p:txBody>
          <a:bodyPr lIns="2606040" tIns="182880" rIns="0" anchor="t">
            <a:noAutofit/>
          </a:bodyPr>
          <a:lstStyle>
            <a:lvl1pPr algn="l">
              <a:defRPr lang="en-US" sz="2800" b="1" i="0" kern="1200" cap="none" baseline="0" dirty="0">
                <a:solidFill>
                  <a:srgbClr val="0A3161"/>
                </a:solidFill>
                <a:latin typeface="Arial" charset="0"/>
                <a:ea typeface="Arial" charset="0"/>
                <a:cs typeface="Arial" charset="0"/>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9144000" cy="822960"/>
          </a:xfrm>
          <a:solidFill>
            <a:schemeClr val="bg1"/>
          </a:solidFill>
        </p:spPr>
        <p:txBody>
          <a:bodyPr lIns="2606040" anchor="t" anchorCtr="0"/>
          <a:lstStyle>
            <a:lvl1pPr>
              <a:lnSpc>
                <a:spcPct val="100000"/>
              </a:lnSpc>
              <a:spcBef>
                <a:spcPts val="0"/>
              </a:spcBef>
              <a:spcAft>
                <a:spcPts val="0"/>
              </a:spcAft>
              <a:defRPr lang="en-US" sz="1800" b="0" i="0" kern="1200" baseline="0" dirty="0">
                <a:solidFill>
                  <a:srgbClr val="0A3161"/>
                </a:solidFill>
                <a:latin typeface="Arial" charset="0"/>
                <a:ea typeface="Arial" charset="0"/>
                <a:cs typeface="Arial" charset="0"/>
              </a:defRPr>
            </a:lvl1pPr>
          </a:lstStyle>
          <a:p>
            <a:pPr lvl="0"/>
            <a:r>
              <a:rPr lang="en-US" dirty="0"/>
              <a:t>Tagline or Other Information</a:t>
            </a:r>
          </a:p>
        </p:txBody>
      </p:sp>
      <p:sp>
        <p:nvSpPr>
          <p:cNvPr id="9" name="Text Placeholder 5">
            <a:extLst>
              <a:ext uri="{FF2B5EF4-FFF2-40B4-BE49-F238E27FC236}">
                <a16:creationId xmlns:a16="http://schemas.microsoft.com/office/drawing/2014/main" id="{4A1EDFAF-E394-D74C-8573-DE520151EED0}"/>
              </a:ext>
            </a:extLst>
          </p:cNvPr>
          <p:cNvSpPr>
            <a:spLocks noGrp="1"/>
          </p:cNvSpPr>
          <p:nvPr>
            <p:ph type="body" sz="quarter" idx="19" hasCustomPrompt="1"/>
          </p:nvPr>
        </p:nvSpPr>
        <p:spPr>
          <a:xfrm>
            <a:off x="3138787" y="128016"/>
            <a:ext cx="8458200" cy="685800"/>
          </a:xfrm>
        </p:spPr>
        <p:txBody>
          <a:bodyPr anchor="ctr">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2400" b="1" i="0" kern="1200" baseline="0" dirty="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416347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idx="1" hasCustomPrompt="1"/>
          </p:nvPr>
        </p:nvSpPr>
        <p:spPr>
          <a:xfrm>
            <a:off x="2514600" y="1188720"/>
            <a:ext cx="9144000" cy="4846320"/>
          </a:xfrm>
        </p:spPr>
        <p:txBody>
          <a:bodyPr>
            <a:noAutofit/>
          </a:bodyPr>
          <a:lstStyle>
            <a:lvl4pPr>
              <a:defRPr>
                <a:solidFill>
                  <a:schemeClr val="accent2"/>
                </a:solidFill>
              </a:defRPr>
            </a:lvl4pPr>
            <a:lvl5pPr>
              <a:defRPr sz="20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6" name="Slide Number Placeholder 5"/>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016"/>
            <a:ext cx="8458200" cy="685800"/>
          </a:xfrm>
          <a:prstGeom prst="rect">
            <a:avLst/>
          </a:prstGeom>
        </p:spPr>
        <p:txBody>
          <a:bodyPr/>
          <a:lstStyle>
            <a:lvl1pPr>
              <a:defRPr lang="en-US" sz="2800" b="1" i="0" kern="1200" baseline="0" dirty="0">
                <a:solidFill>
                  <a:srgbClr val="0A3161"/>
                </a:solidFill>
                <a:latin typeface="Arial" charset="0"/>
                <a:ea typeface="Arial" charset="0"/>
                <a:cs typeface="Arial" charset="0"/>
              </a:defRPr>
            </a:lvl1pPr>
          </a:lstStyle>
          <a:p>
            <a:r>
              <a:rPr lang="en-US" dirty="0"/>
              <a:t>Click to add content</a:t>
            </a:r>
          </a:p>
        </p:txBody>
      </p:sp>
      <p:sp>
        <p:nvSpPr>
          <p:cNvPr id="10" name="Text Placeholder 9">
            <a:extLst>
              <a:ext uri="{FF2B5EF4-FFF2-40B4-BE49-F238E27FC236}">
                <a16:creationId xmlns:a16="http://schemas.microsoft.com/office/drawing/2014/main" id="{84377E57-CE5F-EB2C-B4AB-57E289B4002C}"/>
              </a:ext>
            </a:extLst>
          </p:cNvPr>
          <p:cNvSpPr>
            <a:spLocks noGrp="1"/>
          </p:cNvSpPr>
          <p:nvPr>
            <p:ph type="body" sz="quarter" idx="13"/>
          </p:nvPr>
        </p:nvSpPr>
        <p:spPr>
          <a:xfrm>
            <a:off x="460375" y="1335088"/>
            <a:ext cx="8032750" cy="4586287"/>
          </a:xfrm>
        </p:spPr>
        <p:txBody>
          <a:bodyPr/>
          <a:lstStyle>
            <a:lvl1pPr>
              <a:defRPr lang="en-US" sz="3600" b="0" i="0" u="none" strike="noStrike" kern="1200" baseline="0" dirty="0" smtClean="0">
                <a:solidFill>
                  <a:srgbClr val="0A3161"/>
                </a:solidFill>
                <a:latin typeface="Arial" panose="020B0604020202020204" pitchFamily="34" charset="0"/>
                <a:ea typeface="+mn-ea"/>
                <a:cs typeface="+mn-cs"/>
              </a:defRPr>
            </a:lvl1pPr>
            <a:lvl2pPr>
              <a:defRPr lang="en-US" sz="3600" b="0" i="0" u="none" strike="noStrike" kern="1200" baseline="0" dirty="0" smtClean="0">
                <a:solidFill>
                  <a:srgbClr val="0A3161"/>
                </a:solidFill>
                <a:latin typeface="Arial" panose="020B0604020202020204" pitchFamily="34" charset="0"/>
                <a:ea typeface="+mn-ea"/>
                <a:cs typeface="+mn-cs"/>
              </a:defRPr>
            </a:lvl2pPr>
            <a:lvl3pPr>
              <a:defRPr lang="en-US" sz="3600" b="0" i="0" u="none" strike="noStrike" kern="1200" baseline="0" dirty="0" smtClean="0">
                <a:solidFill>
                  <a:srgbClr val="0A3161"/>
                </a:solidFill>
                <a:latin typeface="Arial" panose="020B0604020202020204" pitchFamily="34" charset="0"/>
                <a:ea typeface="+mn-ea"/>
                <a:cs typeface="+mn-cs"/>
              </a:defRPr>
            </a:lvl3pPr>
            <a:lvl4pPr>
              <a:defRPr lang="en-US" sz="3600" b="0" i="0" u="none" strike="noStrike" kern="1200" baseline="0" dirty="0" smtClean="0">
                <a:solidFill>
                  <a:srgbClr val="0A3161"/>
                </a:solidFill>
                <a:latin typeface="Arial" panose="020B0604020202020204" pitchFamily="34" charset="0"/>
                <a:ea typeface="+mn-ea"/>
                <a:cs typeface="+mn-cs"/>
              </a:defRPr>
            </a:lvl4pPr>
            <a:lvl5pPr>
              <a:defRPr lang="en-US" sz="3600" b="0" i="0" u="none" strike="noStrike" kern="1200" baseline="0" dirty="0">
                <a:solidFill>
                  <a:srgbClr val="0A3161"/>
                </a:solidFill>
                <a:latin typeface="Arial" panose="020B0604020202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pic>
        <p:nvPicPr>
          <p:cNvPr id="4" name="Picture 2">
            <a:extLst>
              <a:ext uri="{FF2B5EF4-FFF2-40B4-BE49-F238E27FC236}">
                <a16:creationId xmlns:a16="http://schemas.microsoft.com/office/drawing/2014/main" id="{BFE01FAC-9920-6C44-208B-316967929842}"/>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6878630" y="1121296"/>
            <a:ext cx="5232367" cy="514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999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0400" y="128016"/>
            <a:ext cx="8458200" cy="685800"/>
          </a:xfrm>
          <a:prstGeom prst="rect">
            <a:avLst/>
          </a:prstGeom>
        </p:spPr>
        <p:txBody>
          <a:bodyPr vert="horz" lIns="91440" tIns="45720" rIns="91440" bIns="45720" rtlCol="0" anchor="ctr" anchorCtr="0">
            <a:noAutofit/>
          </a:bodyPr>
          <a:lstStyle/>
          <a:p>
            <a:r>
              <a:rPr lang="en-US" dirty="0"/>
              <a:t>Click to add content</a:t>
            </a:r>
          </a:p>
        </p:txBody>
      </p:sp>
      <p:sp>
        <p:nvSpPr>
          <p:cNvPr id="3" name="Text Placeholder 2"/>
          <p:cNvSpPr>
            <a:spLocks noGrp="1"/>
          </p:cNvSpPr>
          <p:nvPr>
            <p:ph type="body" idx="1"/>
          </p:nvPr>
        </p:nvSpPr>
        <p:spPr>
          <a:xfrm>
            <a:off x="2514600" y="1188720"/>
            <a:ext cx="9144000" cy="4846320"/>
          </a:xfrm>
          <a:prstGeom prst="rect">
            <a:avLst/>
          </a:prstGeom>
        </p:spPr>
        <p:txBody>
          <a:bodyPr vert="horz" wrap="square" lIns="91440" tIns="45720" rIns="91440" bIns="45720" rtlCol="0">
            <a:noAutofit/>
          </a:bodyPr>
          <a:lstStyle/>
          <a:p>
            <a:pPr lvl="0"/>
            <a:r>
              <a:rPr lang="en-US" dirty="0"/>
              <a:t>Text</a:t>
            </a:r>
          </a:p>
          <a:p>
            <a:pPr lvl="1"/>
            <a:r>
              <a:rPr lang="en-US" dirty="0"/>
              <a:t>Text</a:t>
            </a:r>
          </a:p>
          <a:p>
            <a:pPr lvl="2"/>
            <a:r>
              <a:rPr lang="en-US" dirty="0"/>
              <a:t>First-level bullet text is Arial 20pt</a:t>
            </a:r>
          </a:p>
          <a:p>
            <a:pPr lvl="3"/>
            <a:r>
              <a:rPr lang="en-US" dirty="0"/>
              <a:t>Second-level bullet text is Arial 16pt cyan </a:t>
            </a:r>
          </a:p>
          <a:p>
            <a:pPr lvl="2"/>
            <a:r>
              <a:rPr lang="en-US" dirty="0"/>
              <a:t>Arial is the only font used in this template</a:t>
            </a:r>
          </a:p>
          <a:p>
            <a:pPr lvl="2"/>
            <a:r>
              <a:rPr lang="en-US" dirty="0"/>
              <a:t>All bulleted text is sentence case (capitalize the first letter of the first word)</a:t>
            </a:r>
          </a:p>
          <a:p>
            <a:pPr lvl="2"/>
            <a:r>
              <a:rPr lang="en-US" dirty="0"/>
              <a:t>Text under 16pt should use this blue (r 10, g 49, b 97)</a:t>
            </a:r>
          </a:p>
          <a:p>
            <a:pPr marL="182880" marR="0" lvl="2"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a:pPr>
            <a:r>
              <a:rPr lang="en-US" dirty="0"/>
              <a:t>Text 16pt or above or 14pt bold can use this blue (r 0, g 155, b 223)</a:t>
            </a:r>
          </a:p>
          <a:p>
            <a:pPr lvl="2"/>
            <a:endParaRPr lang="en-US" dirty="0"/>
          </a:p>
        </p:txBody>
      </p:sp>
      <p:sp>
        <p:nvSpPr>
          <p:cNvPr id="4" name="Date Placeholder 3"/>
          <p:cNvSpPr>
            <a:spLocks noGrp="1"/>
          </p:cNvSpPr>
          <p:nvPr>
            <p:ph type="dt" sz="half" idx="2"/>
          </p:nvPr>
        </p:nvSpPr>
        <p:spPr>
          <a:xfrm>
            <a:off x="8919464" y="6263643"/>
            <a:ext cx="2665984" cy="365125"/>
          </a:xfrm>
          <a:prstGeom prst="rect">
            <a:avLst/>
          </a:prstGeom>
        </p:spPr>
        <p:txBody>
          <a:bodyPr vert="horz" lIns="91440" tIns="45720" rIns="91440" bIns="45720" rtlCol="0" anchor="ctr"/>
          <a:lstStyle>
            <a:lvl1pPr algn="r">
              <a:defRPr sz="1000">
                <a:solidFill>
                  <a:srgbClr val="0A3161"/>
                </a:solidFill>
                <a:latin typeface="Arial" charset="0"/>
                <a:ea typeface="Arial" charset="0"/>
                <a:cs typeface="Arial" charset="0"/>
              </a:defRPr>
            </a:lvl1pPr>
          </a:lstStyle>
          <a:p>
            <a:r>
              <a:rPr lang="en-US" dirty="0"/>
              <a:t>April 2023</a:t>
            </a:r>
          </a:p>
        </p:txBody>
      </p:sp>
      <p:sp>
        <p:nvSpPr>
          <p:cNvPr id="5" name="Footer Placeholder 4"/>
          <p:cNvSpPr>
            <a:spLocks noGrp="1"/>
          </p:cNvSpPr>
          <p:nvPr>
            <p:ph type="ftr" sz="quarter" idx="3"/>
          </p:nvPr>
        </p:nvSpPr>
        <p:spPr>
          <a:xfrm>
            <a:off x="3243308" y="6263643"/>
            <a:ext cx="4876800" cy="365125"/>
          </a:xfrm>
          <a:prstGeom prst="rect">
            <a:avLst/>
          </a:prstGeom>
        </p:spPr>
        <p:txBody>
          <a:bodyPr vert="horz" lIns="91440" tIns="45720" rIns="91440" bIns="45720" rtlCol="0" anchor="ctr"/>
          <a:lstStyle>
            <a:lvl1pPr algn="l">
              <a:defRPr sz="1000">
                <a:solidFill>
                  <a:srgbClr val="0A3161"/>
                </a:solidFill>
                <a:latin typeface="Arial" charset="0"/>
                <a:ea typeface="Arial" charset="0"/>
                <a:cs typeface="Arial" charset="0"/>
              </a:defRPr>
            </a:lvl1pPr>
          </a:lstStyle>
          <a:p>
            <a:r>
              <a:rPr lang="en-US" dirty="0"/>
              <a:t>USA Staffing Benefits User Guide | HRSS</a:t>
            </a:r>
          </a:p>
        </p:txBody>
      </p:sp>
      <p:sp>
        <p:nvSpPr>
          <p:cNvPr id="6" name="Slide Number Placeholder 5"/>
          <p:cNvSpPr>
            <a:spLocks noGrp="1"/>
          </p:cNvSpPr>
          <p:nvPr>
            <p:ph type="sldNum" sz="quarter" idx="4"/>
          </p:nvPr>
        </p:nvSpPr>
        <p:spPr>
          <a:xfrm>
            <a:off x="2511788" y="6263640"/>
            <a:ext cx="609600" cy="365760"/>
          </a:xfrm>
          <a:prstGeom prst="rect">
            <a:avLst/>
          </a:prstGeom>
        </p:spPr>
        <p:txBody>
          <a:bodyPr vert="horz" lIns="91440" tIns="45720" rIns="91440" bIns="45720" rtlCol="0" anchor="ctr"/>
          <a:lstStyle>
            <a:lvl1pPr algn="ctr">
              <a:defRPr sz="1000" b="1">
                <a:solidFill>
                  <a:srgbClr val="0A3161"/>
                </a:solidFill>
                <a:latin typeface="Arial" charset="0"/>
                <a:ea typeface="Arial" charset="0"/>
                <a:cs typeface="Arial" charset="0"/>
              </a:defRPr>
            </a:lvl1pPr>
          </a:lstStyle>
          <a:p>
            <a:r>
              <a:rPr lang="en-US" dirty="0"/>
              <a:t>Page </a:t>
            </a:r>
            <a:fld id="{781057C3-FDA3-B146-AA6C-F3C04E67C803}" type="slidenum">
              <a:rPr lang="en-US" smtClean="0"/>
              <a:pPr/>
              <a:t>‹#›</a:t>
            </a:fld>
            <a:endParaRPr lang="en-US" dirty="0"/>
          </a:p>
        </p:txBody>
      </p:sp>
      <p:cxnSp>
        <p:nvCxnSpPr>
          <p:cNvPr id="8" name="Straight Connector 7">
            <a:extLst>
              <a:ext uri="{FF2B5EF4-FFF2-40B4-BE49-F238E27FC236}">
                <a16:creationId xmlns:a16="http://schemas.microsoft.com/office/drawing/2014/main" id="{8578CF7C-886E-4B44-8D6F-9CCB4440C25B}"/>
              </a:ext>
            </a:extLst>
          </p:cNvPr>
          <p:cNvCxnSpPr/>
          <p:nvPr userDrawn="1"/>
        </p:nvCxnSpPr>
        <p:spPr>
          <a:xfrm>
            <a:off x="2511788" y="6611112"/>
            <a:ext cx="609600" cy="0"/>
          </a:xfrm>
          <a:prstGeom prst="line">
            <a:avLst/>
          </a:prstGeom>
          <a:ln w="57150">
            <a:solidFill>
              <a:srgbClr val="B319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1AFB7-6231-874C-9E3D-F557917EEB7E}"/>
              </a:ext>
            </a:extLst>
          </p:cNvPr>
          <p:cNvCxnSpPr>
            <a:cxnSpLocks/>
          </p:cNvCxnSpPr>
          <p:nvPr userDrawn="1"/>
        </p:nvCxnSpPr>
        <p:spPr>
          <a:xfrm>
            <a:off x="3340844" y="6611112"/>
            <a:ext cx="1219200" cy="0"/>
          </a:xfrm>
          <a:prstGeom prst="line">
            <a:avLst/>
          </a:prstGeom>
          <a:ln w="57150">
            <a:solidFill>
              <a:srgbClr val="B319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836425"/>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5" r:id="rId3"/>
    <p:sldLayoutId id="2147483697" r:id="rId4"/>
    <p:sldLayoutId id="2147483698" r:id="rId5"/>
    <p:sldLayoutId id="2147483699" r:id="rId6"/>
    <p:sldLayoutId id="2147483716" r:id="rId7"/>
    <p:sldLayoutId id="2147483674" r:id="rId8"/>
    <p:sldLayoutId id="2147483728" r:id="rId9"/>
    <p:sldLayoutId id="2147483722" r:id="rId10"/>
    <p:sldLayoutId id="2147483685" r:id="rId11"/>
    <p:sldLayoutId id="2147483675" r:id="rId12"/>
    <p:sldLayoutId id="2147483676" r:id="rId13"/>
    <p:sldLayoutId id="2147483718" r:id="rId14"/>
    <p:sldLayoutId id="2147483720" r:id="rId15"/>
    <p:sldLayoutId id="2147483677" r:id="rId16"/>
    <p:sldLayoutId id="2147483678" r:id="rId17"/>
    <p:sldLayoutId id="2147483679" r:id="rId18"/>
    <p:sldLayoutId id="2147483736" r:id="rId19"/>
    <p:sldLayoutId id="2147483735" r:id="rId20"/>
    <p:sldLayoutId id="2147483732" r:id="rId21"/>
    <p:sldLayoutId id="2147483733" r:id="rId22"/>
    <p:sldLayoutId id="2147483734" r:id="rId23"/>
    <p:sldLayoutId id="2147483727" r:id="rId24"/>
    <p:sldLayoutId id="2147483725" r:id="rId25"/>
    <p:sldLayoutId id="2147483724" r:id="rId26"/>
    <p:sldLayoutId id="2147483731" r:id="rId27"/>
    <p:sldLayoutId id="2147483721" r:id="rId28"/>
    <p:sldLayoutId id="2147483719" r:id="rId29"/>
    <p:sldLayoutId id="2147483717" r:id="rId30"/>
    <p:sldLayoutId id="2147483729" r:id="rId31"/>
    <p:sldLayoutId id="2147483723" r:id="rId32"/>
    <p:sldLayoutId id="2147483730" r:id="rId33"/>
    <p:sldLayoutId id="2147483737" r:id="rId34"/>
    <p:sldLayoutId id="2147483680" r:id="rId35"/>
    <p:sldLayoutId id="2147483681" r:id="rId36"/>
    <p:sldLayoutId id="2147483726"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Lst>
  <p:hf hdr="0"/>
  <p:txStyles>
    <p:titleStyle>
      <a:lvl1pPr algn="l" defTabSz="914400" rtl="0" eaLnBrk="1" latinLnBrk="0" hangingPunct="1">
        <a:lnSpc>
          <a:spcPct val="90000"/>
        </a:lnSpc>
        <a:spcBef>
          <a:spcPct val="0"/>
        </a:spcBef>
        <a:buNone/>
        <a:defRPr sz="2400" b="1" i="0" kern="1200" baseline="0">
          <a:solidFill>
            <a:srgbClr val="0A316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hyperlink" Target="http://www.opm.gov/healthcare-insurance/healthcare/eligibility"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hyperlink" Target="http://jobs.irs.gov/resources/benefits"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hyperlink" Target="mailto:Ogden.Benefits.Section@IRS.gov" TargetMode="External"/><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8" Type="http://schemas.openxmlformats.org/officeDocument/2006/relationships/hyperlink" Target="https://www.opm.gov/forms/pdf_fill/sf2817.pdf" TargetMode="External"/><Relationship Id="rId3" Type="http://schemas.openxmlformats.org/officeDocument/2006/relationships/hyperlink" Target="mailto:Ogden.Benefits.Section@irs.gov" TargetMode="External"/><Relationship Id="rId7" Type="http://schemas.openxmlformats.org/officeDocument/2006/relationships/hyperlink" Target="http://www.benefeds.com/"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hyperlink" Target="https://www.opm.gov/healthcare-insurance/healthcare/plan-information/premiums/" TargetMode="External"/><Relationship Id="rId5" Type="http://schemas.openxmlformats.org/officeDocument/2006/relationships/hyperlink" Target="https://www.opm.gov/healthcare-insurance/healthcare/plan-information/plans/" TargetMode="External"/><Relationship Id="rId4" Type="http://schemas.openxmlformats.org/officeDocument/2006/relationships/hyperlink" Target="http://www.opm.gov/" TargetMode="External"/><Relationship Id="rId9" Type="http://schemas.openxmlformats.org/officeDocument/2006/relationships/hyperlink" Target="https://www.opm.gov/forms/pdf_fill/sf2809.pdf"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usastaffingoffice@opm.gov"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A789-F83E-38AA-E8A0-C1A9838750F4}"/>
              </a:ext>
            </a:extLst>
          </p:cNvPr>
          <p:cNvSpPr>
            <a:spLocks noGrp="1"/>
          </p:cNvSpPr>
          <p:nvPr>
            <p:ph type="ctrTitle"/>
          </p:nvPr>
        </p:nvSpPr>
        <p:spPr>
          <a:xfrm>
            <a:off x="-1" y="4932480"/>
            <a:ext cx="9144000" cy="640080"/>
          </a:xfrm>
        </p:spPr>
        <p:txBody>
          <a:bodyPr/>
          <a:lstStyle/>
          <a:p>
            <a:r>
              <a:rPr lang="en-US" dirty="0"/>
              <a:t>USA Staffing Benefits User Guide</a:t>
            </a:r>
          </a:p>
        </p:txBody>
      </p:sp>
      <p:sp>
        <p:nvSpPr>
          <p:cNvPr id="3" name="Text Placeholder 2">
            <a:extLst>
              <a:ext uri="{FF2B5EF4-FFF2-40B4-BE49-F238E27FC236}">
                <a16:creationId xmlns:a16="http://schemas.microsoft.com/office/drawing/2014/main" id="{49E89D94-1077-D1F1-377D-220BB5972828}"/>
              </a:ext>
            </a:extLst>
          </p:cNvPr>
          <p:cNvSpPr>
            <a:spLocks noGrp="1"/>
          </p:cNvSpPr>
          <p:nvPr>
            <p:ph type="body" sz="quarter" idx="12"/>
          </p:nvPr>
        </p:nvSpPr>
        <p:spPr>
          <a:xfrm>
            <a:off x="-1" y="5547814"/>
            <a:ext cx="9144000" cy="822960"/>
          </a:xfrm>
        </p:spPr>
        <p:txBody>
          <a:bodyPr/>
          <a:lstStyle/>
          <a:p>
            <a:r>
              <a:rPr lang="en-US" dirty="0"/>
              <a:t>Electing/Waiving FEHB and FEGLI</a:t>
            </a:r>
          </a:p>
        </p:txBody>
      </p:sp>
      <p:sp>
        <p:nvSpPr>
          <p:cNvPr id="4" name="Text Placeholder 3">
            <a:extLst>
              <a:ext uri="{FF2B5EF4-FFF2-40B4-BE49-F238E27FC236}">
                <a16:creationId xmlns:a16="http://schemas.microsoft.com/office/drawing/2014/main" id="{FED3C431-592A-A6F8-E57B-BCDEBDB00AC4}"/>
              </a:ext>
            </a:extLst>
          </p:cNvPr>
          <p:cNvSpPr>
            <a:spLocks noGrp="1"/>
          </p:cNvSpPr>
          <p:nvPr>
            <p:ph type="body" sz="quarter" idx="19"/>
          </p:nvPr>
        </p:nvSpPr>
        <p:spPr>
          <a:xfrm>
            <a:off x="3138787" y="272400"/>
            <a:ext cx="8458200" cy="685800"/>
          </a:xfrm>
        </p:spPr>
        <p:txBody>
          <a:bodyPr/>
          <a:lstStyle/>
          <a:p>
            <a:r>
              <a:rPr lang="en-US" dirty="0"/>
              <a:t>HR Shared Services</a:t>
            </a:r>
          </a:p>
        </p:txBody>
      </p:sp>
    </p:spTree>
    <p:extLst>
      <p:ext uri="{BB962C8B-B14F-4D97-AF65-F5344CB8AC3E}">
        <p14:creationId xmlns:p14="http://schemas.microsoft.com/office/powerpoint/2010/main" val="2521127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4705B-66BF-A367-21FE-0B38BEA86418}"/>
              </a:ext>
            </a:extLst>
          </p:cNvPr>
          <p:cNvSpPr>
            <a:spLocks noGrp="1"/>
          </p:cNvSpPr>
          <p:nvPr>
            <p:ph type="title"/>
          </p:nvPr>
        </p:nvSpPr>
        <p:spPr/>
        <p:txBody>
          <a:bodyPr/>
          <a:lstStyle/>
          <a:p>
            <a:r>
              <a:rPr lang="en-US" dirty="0"/>
              <a:t>Benefits Information 2</a:t>
            </a:r>
          </a:p>
        </p:txBody>
      </p:sp>
      <p:pic>
        <p:nvPicPr>
          <p:cNvPr id="9" name="Picture Placeholder 8" descr="Screenshot Benefits Information page. Health Insurance Questionnaire. Highlighted: Do you want to receive federal Employee health benefits (FEHB)?*. Text box reads: Answering &quot;No&quot; to this question indicates you are waiving enrollment in FEHB and will need a Qualifying Life Event or must wait until Open Season to enroll.">
            <a:extLst>
              <a:ext uri="{FF2B5EF4-FFF2-40B4-BE49-F238E27FC236}">
                <a16:creationId xmlns:a16="http://schemas.microsoft.com/office/drawing/2014/main" id="{2166AAA2-7BFF-D71F-3A9D-B9ED73B148D5}"/>
              </a:ext>
            </a:extLst>
          </p:cNvPr>
          <p:cNvPicPr>
            <a:picLocks noGrp="1" noChangeAspect="1"/>
          </p:cNvPicPr>
          <p:nvPr>
            <p:ph type="pic" sz="quarter" idx="14"/>
          </p:nvPr>
        </p:nvPicPr>
        <p:blipFill>
          <a:blip r:embed="rId3"/>
          <a:srcRect l="32" r="32"/>
          <a:stretch>
            <a:fillRect/>
          </a:stretch>
        </p:blipFill>
        <p:spPr>
          <a:xfrm>
            <a:off x="804863" y="1266825"/>
            <a:ext cx="10582275" cy="4757738"/>
          </a:xfrm>
          <a:prstGeom prst="rect">
            <a:avLst/>
          </a:prstGeom>
        </p:spPr>
      </p:pic>
      <p:sp>
        <p:nvSpPr>
          <p:cNvPr id="4" name="Slide Number Placeholder 3">
            <a:extLst>
              <a:ext uri="{FF2B5EF4-FFF2-40B4-BE49-F238E27FC236}">
                <a16:creationId xmlns:a16="http://schemas.microsoft.com/office/drawing/2014/main" id="{096BFB9C-51CB-0D65-5B13-4BE099A1461A}"/>
              </a:ext>
            </a:extLst>
          </p:cNvPr>
          <p:cNvSpPr>
            <a:spLocks noGrp="1"/>
          </p:cNvSpPr>
          <p:nvPr>
            <p:ph type="sldNum" sz="quarter" idx="12"/>
          </p:nvPr>
        </p:nvSpPr>
        <p:spPr/>
        <p:txBody>
          <a:bodyPr/>
          <a:lstStyle/>
          <a:p>
            <a:fld id="{781057C3-FDA3-B146-AA6C-F3C04E67C803}" type="slidenum">
              <a:rPr lang="en-US" smtClean="0"/>
              <a:t>10</a:t>
            </a:fld>
            <a:endParaRPr lang="en-US" dirty="0"/>
          </a:p>
        </p:txBody>
      </p:sp>
      <p:sp>
        <p:nvSpPr>
          <p:cNvPr id="5" name="Footer Placeholder 4">
            <a:extLst>
              <a:ext uri="{FF2B5EF4-FFF2-40B4-BE49-F238E27FC236}">
                <a16:creationId xmlns:a16="http://schemas.microsoft.com/office/drawing/2014/main" id="{A1D6401A-0B18-0FBC-D900-6A3A84FAD48B}"/>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6552065F-6C0B-5B9E-A5A0-BC2810FAE335}"/>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1360188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5D845F-27E1-A71B-5398-9DE634BDCE75}"/>
              </a:ext>
            </a:extLst>
          </p:cNvPr>
          <p:cNvSpPr>
            <a:spLocks noGrp="1"/>
          </p:cNvSpPr>
          <p:nvPr>
            <p:ph type="title"/>
          </p:nvPr>
        </p:nvSpPr>
        <p:spPr>
          <a:xfrm>
            <a:off x="1277654" y="1249348"/>
            <a:ext cx="9544833" cy="3662156"/>
          </a:xfrm>
        </p:spPr>
        <p:txBody>
          <a:bodyPr/>
          <a:lstStyle/>
          <a:p>
            <a:pPr>
              <a:lnSpc>
                <a:spcPct val="100000"/>
              </a:lnSpc>
            </a:pPr>
            <a:r>
              <a:rPr lang="en-US" sz="4400" b="0" dirty="0">
                <a:ea typeface="Times New Roman" panose="02020603050405020304" pitchFamily="18" charset="0"/>
                <a:cs typeface="Arial" panose="020B0604020202020204" pitchFamily="34" charset="0"/>
              </a:rPr>
              <a:t>If health benefits are waived, the employee will need to wait until the annual </a:t>
            </a:r>
            <a:r>
              <a:rPr lang="en-US" sz="4400" dirty="0">
                <a:ea typeface="Times New Roman" panose="02020603050405020304" pitchFamily="18" charset="0"/>
                <a:cs typeface="Arial" panose="020B0604020202020204" pitchFamily="34" charset="0"/>
              </a:rPr>
              <a:t>FEHB Open Season </a:t>
            </a:r>
            <a:r>
              <a:rPr lang="en-US" sz="4400" b="0" dirty="0">
                <a:ea typeface="Times New Roman" panose="02020603050405020304" pitchFamily="18" charset="0"/>
                <a:cs typeface="Arial" panose="020B0604020202020204" pitchFamily="34" charset="0"/>
              </a:rPr>
              <a:t>or experience a </a:t>
            </a:r>
            <a:r>
              <a:rPr lang="en-US" sz="4400" dirty="0">
                <a:ea typeface="Times New Roman" panose="02020603050405020304" pitchFamily="18" charset="0"/>
                <a:cs typeface="Arial" panose="020B0604020202020204" pitchFamily="34" charset="0"/>
              </a:rPr>
              <a:t>Qualifying Life Event </a:t>
            </a:r>
            <a:r>
              <a:rPr lang="en-US" sz="4400" b="0" dirty="0">
                <a:ea typeface="Times New Roman" panose="02020603050405020304" pitchFamily="18" charset="0"/>
                <a:cs typeface="Arial" panose="020B0604020202020204" pitchFamily="34" charset="0"/>
              </a:rPr>
              <a:t>(QLE) to enroll.</a:t>
            </a:r>
            <a:endParaRPr lang="en-US" sz="4400" b="0" dirty="0"/>
          </a:p>
        </p:txBody>
      </p:sp>
      <p:sp>
        <p:nvSpPr>
          <p:cNvPr id="3" name="Slide Number Placeholder 2">
            <a:extLst>
              <a:ext uri="{FF2B5EF4-FFF2-40B4-BE49-F238E27FC236}">
                <a16:creationId xmlns:a16="http://schemas.microsoft.com/office/drawing/2014/main" id="{680DF7F3-B5F5-220F-721D-F6DCAB929914}"/>
              </a:ext>
            </a:extLst>
          </p:cNvPr>
          <p:cNvSpPr>
            <a:spLocks noGrp="1"/>
          </p:cNvSpPr>
          <p:nvPr>
            <p:ph type="sldNum" sz="quarter" idx="12"/>
          </p:nvPr>
        </p:nvSpPr>
        <p:spPr/>
        <p:txBody>
          <a:bodyPr/>
          <a:lstStyle/>
          <a:p>
            <a:fld id="{781057C3-FDA3-B146-AA6C-F3C04E67C803}" type="slidenum">
              <a:rPr lang="en-US" smtClean="0"/>
              <a:t>11</a:t>
            </a:fld>
            <a:endParaRPr lang="en-US" dirty="0"/>
          </a:p>
        </p:txBody>
      </p:sp>
      <p:sp>
        <p:nvSpPr>
          <p:cNvPr id="2" name="Footer Placeholder 1">
            <a:extLst>
              <a:ext uri="{FF2B5EF4-FFF2-40B4-BE49-F238E27FC236}">
                <a16:creationId xmlns:a16="http://schemas.microsoft.com/office/drawing/2014/main" id="{D858B4BF-FECB-B91F-5EBC-C86A2434F9A6}"/>
              </a:ext>
            </a:extLst>
          </p:cNvPr>
          <p:cNvSpPr>
            <a:spLocks noGrp="1"/>
          </p:cNvSpPr>
          <p:nvPr>
            <p:ph type="ftr" sz="quarter" idx="11"/>
          </p:nvPr>
        </p:nvSpPr>
        <p:spPr/>
        <p:txBody>
          <a:bodyPr/>
          <a:lstStyle/>
          <a:p>
            <a:r>
              <a:rPr lang="en-US" dirty="0"/>
              <a:t>USA Staffing Benefits User Guide | HRSS</a:t>
            </a:r>
          </a:p>
        </p:txBody>
      </p:sp>
      <p:sp>
        <p:nvSpPr>
          <p:cNvPr id="4" name="Date Placeholder 3">
            <a:extLst>
              <a:ext uri="{FF2B5EF4-FFF2-40B4-BE49-F238E27FC236}">
                <a16:creationId xmlns:a16="http://schemas.microsoft.com/office/drawing/2014/main" id="{C29D573B-3FC7-8F60-E554-ED8D20CB96B6}"/>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4069569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969AF-DEE7-0B68-7410-B069FAC273DA}"/>
              </a:ext>
            </a:extLst>
          </p:cNvPr>
          <p:cNvSpPr>
            <a:spLocks noGrp="1"/>
          </p:cNvSpPr>
          <p:nvPr>
            <p:ph type="title"/>
          </p:nvPr>
        </p:nvSpPr>
        <p:spPr/>
        <p:txBody>
          <a:bodyPr/>
          <a:lstStyle/>
          <a:p>
            <a:r>
              <a:rPr lang="en-US" dirty="0"/>
              <a:t>Family Member Eligibility 1</a:t>
            </a:r>
          </a:p>
        </p:txBody>
      </p:sp>
      <p:sp>
        <p:nvSpPr>
          <p:cNvPr id="3" name="Text Placeholder 2">
            <a:extLst>
              <a:ext uri="{FF2B5EF4-FFF2-40B4-BE49-F238E27FC236}">
                <a16:creationId xmlns:a16="http://schemas.microsoft.com/office/drawing/2014/main" id="{C8C8E8E6-F424-03CA-C16E-C3FC4851B6F6}"/>
              </a:ext>
            </a:extLst>
          </p:cNvPr>
          <p:cNvSpPr>
            <a:spLocks noGrp="1"/>
          </p:cNvSpPr>
          <p:nvPr>
            <p:ph type="body" sz="quarter" idx="13"/>
          </p:nvPr>
        </p:nvSpPr>
        <p:spPr/>
        <p:txBody>
          <a:bodyPr/>
          <a:lstStyle/>
          <a:p>
            <a:r>
              <a:rPr lang="en-US" dirty="0"/>
              <a:t>When electing </a:t>
            </a:r>
            <a:r>
              <a:rPr lang="en-US" b="1" dirty="0"/>
              <a:t>self-plus-one</a:t>
            </a:r>
            <a:r>
              <a:rPr lang="en-US" dirty="0"/>
              <a:t> or </a:t>
            </a:r>
            <a:r>
              <a:rPr lang="en-US" b="1" dirty="0"/>
              <a:t>self and family </a:t>
            </a:r>
            <a:r>
              <a:rPr lang="en-US" dirty="0"/>
              <a:t>FEHB coverage, employees must review the SF2809 instructions carefully to ensure only </a:t>
            </a:r>
            <a:r>
              <a:rPr lang="en-US" u="sng" dirty="0"/>
              <a:t>eligible</a:t>
            </a:r>
            <a:r>
              <a:rPr lang="en-US" dirty="0"/>
              <a:t> family members are listed on the plan.</a:t>
            </a:r>
          </a:p>
        </p:txBody>
      </p:sp>
      <p:sp>
        <p:nvSpPr>
          <p:cNvPr id="12" name="Text Placeholder 11">
            <a:extLst>
              <a:ext uri="{FF2B5EF4-FFF2-40B4-BE49-F238E27FC236}">
                <a16:creationId xmlns:a16="http://schemas.microsoft.com/office/drawing/2014/main" id="{92607062-260F-8078-414F-CF16E70AAF01}"/>
              </a:ext>
            </a:extLst>
          </p:cNvPr>
          <p:cNvSpPr>
            <a:spLocks noGrp="1"/>
          </p:cNvSpPr>
          <p:nvPr>
            <p:ph type="body" sz="quarter" idx="14"/>
          </p:nvPr>
        </p:nvSpPr>
        <p:spPr>
          <a:xfrm>
            <a:off x="0" y="6934199"/>
            <a:ext cx="12192000" cy="1117601"/>
          </a:xfrm>
        </p:spPr>
        <p:txBody>
          <a:bodyPr/>
          <a:lstStyle/>
          <a:p>
            <a:pPr>
              <a:lnSpc>
                <a:spcPct val="100000"/>
              </a:lnSpc>
              <a:spcBef>
                <a:spcPts val="0"/>
              </a:spcBef>
              <a:spcAft>
                <a:spcPts val="0"/>
              </a:spcAft>
            </a:pPr>
            <a:r>
              <a:rPr lang="en-US" b="0" dirty="0"/>
              <a:t>A diagram</a:t>
            </a:r>
            <a:r>
              <a:rPr lang="en-US" b="0" baseline="0" dirty="0"/>
              <a:t> titled: </a:t>
            </a:r>
            <a:r>
              <a:rPr lang="en-US" b="0" dirty="0"/>
              <a:t>Family Member Eligibility Circle. An</a:t>
            </a:r>
            <a:r>
              <a:rPr lang="en-US" b="0" baseline="0" dirty="0"/>
              <a:t> illustrated family at center of diagram. Five sections surround the center reading as follows clockwise: </a:t>
            </a:r>
            <a:endParaRPr lang="en-US" b="0" dirty="0"/>
          </a:p>
          <a:p>
            <a:pPr marL="228600" indent="-228600">
              <a:lnSpc>
                <a:spcPct val="100000"/>
              </a:lnSpc>
              <a:spcBef>
                <a:spcPts val="0"/>
              </a:spcBef>
              <a:spcAft>
                <a:spcPts val="0"/>
              </a:spcAft>
              <a:buFont typeface="+mj-lt"/>
              <a:buAutoNum type="arabicPeriod"/>
            </a:pPr>
            <a:r>
              <a:rPr lang="en-US" b="0" dirty="0"/>
              <a:t>Child: (Under age 26); Biological Child; Stepchild; Married Child (excluding their spouse and kid).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kern="1200" baseline="0" dirty="0">
                <a:solidFill>
                  <a:schemeClr val="bg1"/>
                </a:solidFill>
                <a:effectLst/>
              </a:rPr>
              <a:t>Adopted Child: (Under age 26); Placed for adoption; Financial responsibility exists.</a:t>
            </a:r>
            <a:endParaRPr lang="en-US" b="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kern="1200" baseline="0" dirty="0">
                <a:solidFill>
                  <a:schemeClr val="bg1"/>
                </a:solidFill>
                <a:effectLst/>
              </a:rPr>
              <a:t>Foster Child: (Under age 26); Parent-child relationship exists; Common residence; Expect to raise the child to adulthood; Primary source of financial support.</a:t>
            </a:r>
            <a:endParaRPr lang="en-US" b="0" dirty="0">
              <a:effectLst/>
            </a:endParaRPr>
          </a:p>
          <a:p>
            <a:pPr marL="228600" indent="-228600">
              <a:lnSpc>
                <a:spcPct val="100000"/>
              </a:lnSpc>
              <a:spcBef>
                <a:spcPts val="0"/>
              </a:spcBef>
              <a:spcAft>
                <a:spcPts val="0"/>
              </a:spcAft>
              <a:buFont typeface="+mj-lt"/>
              <a:buAutoNum type="arabicPeriod"/>
            </a:pPr>
            <a:r>
              <a:rPr lang="en-US" b="0" dirty="0"/>
              <a:t>Spouse: Legally married; Initiated in a State that recognizes common law marriages.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kern="1200" baseline="0" dirty="0">
                <a:solidFill>
                  <a:schemeClr val="bg1"/>
                </a:solidFill>
                <a:effectLst/>
              </a:rPr>
              <a:t>Child incapable of self-support: (Age 28 or older); Incapable of self- support because of a physical or mental disability that existed before age 26 and will last for at least a year.</a:t>
            </a:r>
            <a:endParaRPr lang="en-US" b="0" dirty="0"/>
          </a:p>
        </p:txBody>
      </p:sp>
      <p:sp>
        <p:nvSpPr>
          <p:cNvPr id="4" name="Slide Number Placeholder 3">
            <a:extLst>
              <a:ext uri="{FF2B5EF4-FFF2-40B4-BE49-F238E27FC236}">
                <a16:creationId xmlns:a16="http://schemas.microsoft.com/office/drawing/2014/main" id="{D7C982D5-89C6-0F63-73F6-EDD10758D749}"/>
              </a:ext>
            </a:extLst>
          </p:cNvPr>
          <p:cNvSpPr>
            <a:spLocks noGrp="1"/>
          </p:cNvSpPr>
          <p:nvPr>
            <p:ph type="sldNum" sz="quarter" idx="12"/>
          </p:nvPr>
        </p:nvSpPr>
        <p:spPr/>
        <p:txBody>
          <a:bodyPr/>
          <a:lstStyle/>
          <a:p>
            <a:fld id="{781057C3-FDA3-B146-AA6C-F3C04E67C803}" type="slidenum">
              <a:rPr lang="en-US" smtClean="0"/>
              <a:pPr/>
              <a:t>12</a:t>
            </a:fld>
            <a:endParaRPr lang="en-US" dirty="0"/>
          </a:p>
        </p:txBody>
      </p:sp>
      <p:sp>
        <p:nvSpPr>
          <p:cNvPr id="5" name="Footer Placeholder 4">
            <a:extLst>
              <a:ext uri="{FF2B5EF4-FFF2-40B4-BE49-F238E27FC236}">
                <a16:creationId xmlns:a16="http://schemas.microsoft.com/office/drawing/2014/main" id="{F920E531-E813-2A55-C87B-4A71198492D7}"/>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81150FF3-E17D-D378-3472-EC191EA221F2}"/>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1302761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FC67C-BF4A-CE79-E6DB-8665C2A243E0}"/>
              </a:ext>
            </a:extLst>
          </p:cNvPr>
          <p:cNvSpPr>
            <a:spLocks noGrp="1"/>
          </p:cNvSpPr>
          <p:nvPr>
            <p:ph type="title"/>
          </p:nvPr>
        </p:nvSpPr>
        <p:spPr/>
        <p:txBody>
          <a:bodyPr/>
          <a:lstStyle/>
          <a:p>
            <a:r>
              <a:rPr lang="en-US" dirty="0"/>
              <a:t>Family Member Eligibility 2</a:t>
            </a:r>
          </a:p>
        </p:txBody>
      </p:sp>
      <p:sp>
        <p:nvSpPr>
          <p:cNvPr id="3" name="Text Placeholder 2">
            <a:extLst>
              <a:ext uri="{FF2B5EF4-FFF2-40B4-BE49-F238E27FC236}">
                <a16:creationId xmlns:a16="http://schemas.microsoft.com/office/drawing/2014/main" id="{1C1B402D-CBE8-28AA-AA86-84C9EFD1446C}"/>
              </a:ext>
            </a:extLst>
          </p:cNvPr>
          <p:cNvSpPr>
            <a:spLocks noGrp="1"/>
          </p:cNvSpPr>
          <p:nvPr>
            <p:ph type="body" sz="quarter" idx="13"/>
          </p:nvPr>
        </p:nvSpPr>
        <p:spPr>
          <a:xfrm>
            <a:off x="563563" y="1301677"/>
            <a:ext cx="10709275" cy="3416300"/>
          </a:xfrm>
        </p:spPr>
        <p:txBody>
          <a:bodyPr/>
          <a:lstStyle/>
          <a:p>
            <a:pPr>
              <a:lnSpc>
                <a:spcPct val="100000"/>
              </a:lnSpc>
              <a:spcBef>
                <a:spcPts val="0"/>
              </a:spcBef>
              <a:spcAft>
                <a:spcPts val="3800"/>
              </a:spcAft>
            </a:pPr>
            <a:r>
              <a:rPr lang="en-US" dirty="0"/>
              <a:t>Documents must be provided for each family member listed on the SF2809 to verify eligibility.</a:t>
            </a:r>
          </a:p>
          <a:p>
            <a:r>
              <a:rPr lang="en-US" sz="3200" dirty="0"/>
              <a:t>Information regarding acceptable documents can be found at: </a:t>
            </a:r>
            <a:r>
              <a:rPr lang="en-US" sz="2800" dirty="0">
                <a:solidFill>
                  <a:srgbClr val="0A3161"/>
                </a:solidFill>
                <a:hlinkClick r:id="rId3"/>
              </a:rPr>
              <a:t>www.opm.gov/healthcare-insurance/healthcare/eligibility</a:t>
            </a:r>
            <a:endParaRPr lang="en-US" sz="3200" dirty="0">
              <a:solidFill>
                <a:srgbClr val="0A3161"/>
              </a:solidFill>
            </a:endParaRPr>
          </a:p>
        </p:txBody>
      </p:sp>
      <p:sp>
        <p:nvSpPr>
          <p:cNvPr id="4" name="Slide Number Placeholder 3">
            <a:extLst>
              <a:ext uri="{FF2B5EF4-FFF2-40B4-BE49-F238E27FC236}">
                <a16:creationId xmlns:a16="http://schemas.microsoft.com/office/drawing/2014/main" id="{7C4CB169-E123-4719-7949-793DF519349C}"/>
              </a:ext>
            </a:extLst>
          </p:cNvPr>
          <p:cNvSpPr>
            <a:spLocks noGrp="1"/>
          </p:cNvSpPr>
          <p:nvPr>
            <p:ph type="sldNum" sz="quarter" idx="12"/>
          </p:nvPr>
        </p:nvSpPr>
        <p:spPr/>
        <p:txBody>
          <a:bodyPr/>
          <a:lstStyle/>
          <a:p>
            <a:fld id="{781057C3-FDA3-B146-AA6C-F3C04E67C803}" type="slidenum">
              <a:rPr lang="en-US" smtClean="0"/>
              <a:t>13</a:t>
            </a:fld>
            <a:endParaRPr lang="en-US" dirty="0"/>
          </a:p>
        </p:txBody>
      </p:sp>
      <p:sp>
        <p:nvSpPr>
          <p:cNvPr id="5" name="Footer Placeholder 4">
            <a:extLst>
              <a:ext uri="{FF2B5EF4-FFF2-40B4-BE49-F238E27FC236}">
                <a16:creationId xmlns:a16="http://schemas.microsoft.com/office/drawing/2014/main" id="{35E13077-9DBD-3DB8-54CB-E28763BA8F04}"/>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91F6DBF5-FEDA-C292-D258-A6F0C4C4664B}"/>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4016922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EFB1CE-1B78-0CF4-1327-E9A75665C8C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60B3F14-9A6E-BF21-CC1D-0545DAD512F6}"/>
              </a:ext>
            </a:extLst>
          </p:cNvPr>
          <p:cNvSpPr>
            <a:spLocks noGrp="1"/>
          </p:cNvSpPr>
          <p:nvPr>
            <p:ph type="body" sz="quarter" idx="13"/>
          </p:nvPr>
        </p:nvSpPr>
        <p:spPr>
          <a:xfrm>
            <a:off x="457200" y="1302120"/>
            <a:ext cx="11201399" cy="4178344"/>
          </a:xfrm>
        </p:spPr>
        <p:txBody>
          <a:bodyPr/>
          <a:lstStyle/>
          <a:p>
            <a:pPr algn="ctr"/>
            <a:r>
              <a:rPr lang="en-US" sz="3400" b="1" dirty="0">
                <a:solidFill>
                  <a:srgbClr val="0A3161"/>
                </a:solidFill>
              </a:rPr>
              <a:t>What do I do if one of my family members is no longer eligible?</a:t>
            </a:r>
          </a:p>
          <a:p>
            <a:pPr marL="457200" indent="-457200">
              <a:buFont typeface="Arial" panose="020B0604020202020204" pitchFamily="34" charset="0"/>
              <a:buChar char="•"/>
            </a:pPr>
            <a:r>
              <a:rPr lang="en-US" sz="1800" b="1" dirty="0">
                <a:solidFill>
                  <a:srgbClr val="0A3161"/>
                </a:solidFill>
              </a:rPr>
              <a:t>In the future if you have a family member that no longer meets the requirements </a:t>
            </a:r>
            <a:r>
              <a:rPr lang="en-US" sz="1800" dirty="0"/>
              <a:t>submit</a:t>
            </a:r>
            <a:r>
              <a:rPr lang="en-US" sz="1800" b="1" dirty="0">
                <a:solidFill>
                  <a:srgbClr val="0A3161"/>
                </a:solidFill>
              </a:rPr>
              <a:t> a new SF2809 through EPP within 60 days of family member becoming ineligible</a:t>
            </a:r>
          </a:p>
          <a:p>
            <a:pPr marL="457200" indent="-457200">
              <a:buFont typeface="Arial" panose="020B0604020202020204" pitchFamily="34" charset="0"/>
              <a:buChar char="•"/>
            </a:pPr>
            <a:r>
              <a:rPr lang="en-US" sz="1800" b="1" dirty="0">
                <a:solidFill>
                  <a:srgbClr val="0A3161"/>
                </a:solidFill>
              </a:rPr>
              <a:t> If the family member losing coverage is interested in enrolling in Temporary Continuation of Coverage (TCC), </a:t>
            </a:r>
            <a:r>
              <a:rPr lang="en-US" sz="1800" dirty="0"/>
              <a:t>c</a:t>
            </a:r>
            <a:r>
              <a:rPr lang="en-US" sz="1800" b="1" dirty="0">
                <a:solidFill>
                  <a:srgbClr val="0A3161"/>
                </a:solidFill>
              </a:rPr>
              <a:t>ontact the Employee Resource Center  (ERC) at 866-743-5748 option 1 then option 3. </a:t>
            </a:r>
          </a:p>
          <a:p>
            <a:pPr marL="457200" indent="-457200">
              <a:buFont typeface="Arial" panose="020B0604020202020204" pitchFamily="34" charset="0"/>
              <a:buChar char="•"/>
            </a:pPr>
            <a:r>
              <a:rPr lang="en-US" sz="1800" b="1" dirty="0">
                <a:solidFill>
                  <a:srgbClr val="0A3161"/>
                </a:solidFill>
              </a:rPr>
              <a:t>In addition, you may have the opportunity to change your plan or enrollment type.</a:t>
            </a:r>
          </a:p>
          <a:p>
            <a:endParaRPr lang="en-US" dirty="0"/>
          </a:p>
        </p:txBody>
      </p:sp>
      <p:sp>
        <p:nvSpPr>
          <p:cNvPr id="4" name="Slide Number Placeholder 3">
            <a:extLst>
              <a:ext uri="{FF2B5EF4-FFF2-40B4-BE49-F238E27FC236}">
                <a16:creationId xmlns:a16="http://schemas.microsoft.com/office/drawing/2014/main" id="{2BE4373F-06E9-F2B6-A71F-E34D1E67C9BB}"/>
              </a:ext>
            </a:extLst>
          </p:cNvPr>
          <p:cNvSpPr>
            <a:spLocks noGrp="1"/>
          </p:cNvSpPr>
          <p:nvPr>
            <p:ph type="sldNum" sz="quarter" idx="12"/>
          </p:nvPr>
        </p:nvSpPr>
        <p:spPr/>
        <p:txBody>
          <a:bodyPr/>
          <a:lstStyle/>
          <a:p>
            <a:fld id="{781057C3-FDA3-B146-AA6C-F3C04E67C803}" type="slidenum">
              <a:rPr lang="en-US" smtClean="0"/>
              <a:t>14</a:t>
            </a:fld>
            <a:endParaRPr lang="en-US" dirty="0"/>
          </a:p>
        </p:txBody>
      </p:sp>
      <p:sp>
        <p:nvSpPr>
          <p:cNvPr id="5" name="Footer Placeholder 4">
            <a:extLst>
              <a:ext uri="{FF2B5EF4-FFF2-40B4-BE49-F238E27FC236}">
                <a16:creationId xmlns:a16="http://schemas.microsoft.com/office/drawing/2014/main" id="{795E3098-099B-3E37-2811-FE41840458EC}"/>
              </a:ext>
            </a:extLst>
          </p:cNvPr>
          <p:cNvSpPr>
            <a:spLocks noGrp="1"/>
          </p:cNvSpPr>
          <p:nvPr>
            <p:ph type="ftr" sz="quarter" idx="11"/>
          </p:nvPr>
        </p:nvSpPr>
        <p:spPr/>
        <p:txBody>
          <a:bodyPr/>
          <a:lstStyle/>
          <a:p>
            <a:r>
              <a:rPr lang="en-US"/>
              <a:t>USA Staffing Benefits User Guide | HRSS</a:t>
            </a:r>
            <a:endParaRPr lang="en-US" dirty="0"/>
          </a:p>
        </p:txBody>
      </p:sp>
      <p:sp>
        <p:nvSpPr>
          <p:cNvPr id="6" name="Date Placeholder 5">
            <a:extLst>
              <a:ext uri="{FF2B5EF4-FFF2-40B4-BE49-F238E27FC236}">
                <a16:creationId xmlns:a16="http://schemas.microsoft.com/office/drawing/2014/main" id="{DAF90EAF-15B8-CD3B-D642-AD26AF4A63AD}"/>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1033451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1A48EC-98E0-7782-CB67-34EAF8F1DB52}"/>
              </a:ext>
            </a:extLst>
          </p:cNvPr>
          <p:cNvSpPr>
            <a:spLocks noGrp="1"/>
          </p:cNvSpPr>
          <p:nvPr>
            <p:ph type="title"/>
          </p:nvPr>
        </p:nvSpPr>
        <p:spPr/>
        <p:txBody>
          <a:bodyPr/>
          <a:lstStyle/>
          <a:p>
            <a:endParaRPr lang="en-US"/>
          </a:p>
        </p:txBody>
      </p:sp>
      <p:sp>
        <p:nvSpPr>
          <p:cNvPr id="8" name="Text Placeholder 7">
            <a:extLst>
              <a:ext uri="{FF2B5EF4-FFF2-40B4-BE49-F238E27FC236}">
                <a16:creationId xmlns:a16="http://schemas.microsoft.com/office/drawing/2014/main" id="{3FCB804D-5616-B360-34C9-42F2BAD68E33}"/>
              </a:ext>
            </a:extLst>
          </p:cNvPr>
          <p:cNvSpPr>
            <a:spLocks noGrp="1"/>
          </p:cNvSpPr>
          <p:nvPr>
            <p:ph type="body" sz="quarter" idx="13"/>
          </p:nvPr>
        </p:nvSpPr>
        <p:spPr>
          <a:xfrm>
            <a:off x="4531659" y="1165225"/>
            <a:ext cx="7641487" cy="4965700"/>
          </a:xfrm>
        </p:spPr>
        <p:txBody>
          <a:bodyPr/>
          <a:lstStyle/>
          <a:p>
            <a:r>
              <a:rPr lang="en-US" sz="2800" dirty="0"/>
              <a:t>As a reminder:</a:t>
            </a:r>
          </a:p>
          <a:p>
            <a:r>
              <a:rPr lang="en-US" sz="2800" dirty="0"/>
              <a:t>Any intentionally false statement or willful misrepresentation on your health insurance coverage, is a violation of the law punishable by:</a:t>
            </a:r>
          </a:p>
          <a:p>
            <a:pPr marL="457200" indent="-457200">
              <a:buFontTx/>
              <a:buChar char="-"/>
            </a:pPr>
            <a:r>
              <a:rPr lang="en-US" sz="2800" dirty="0"/>
              <a:t>A fine of $10,000</a:t>
            </a:r>
          </a:p>
          <a:p>
            <a:pPr marL="457200" indent="-457200">
              <a:buFontTx/>
              <a:buChar char="-"/>
            </a:pPr>
            <a:r>
              <a:rPr lang="en-US" sz="2800" dirty="0"/>
              <a:t>Imprisonment of not more than 5 years</a:t>
            </a:r>
          </a:p>
          <a:p>
            <a:pPr marL="457200" indent="-457200">
              <a:buFontTx/>
              <a:buChar char="-"/>
            </a:pPr>
            <a:r>
              <a:rPr lang="en-US" sz="2800" dirty="0"/>
              <a:t>Or both</a:t>
            </a:r>
          </a:p>
          <a:p>
            <a:pPr marL="457200" indent="-457200">
              <a:buFontTx/>
              <a:buChar char="-"/>
            </a:pPr>
            <a:r>
              <a:rPr lang="en-US" sz="2800" dirty="0"/>
              <a:t>And may be subject to investigation.</a:t>
            </a:r>
          </a:p>
          <a:p>
            <a:endParaRPr lang="en-US" dirty="0"/>
          </a:p>
        </p:txBody>
      </p:sp>
      <p:sp>
        <p:nvSpPr>
          <p:cNvPr id="4" name="Slide Number Placeholder 3">
            <a:extLst>
              <a:ext uri="{FF2B5EF4-FFF2-40B4-BE49-F238E27FC236}">
                <a16:creationId xmlns:a16="http://schemas.microsoft.com/office/drawing/2014/main" id="{AC214A25-D633-8727-D96D-18487C92812D}"/>
              </a:ext>
            </a:extLst>
          </p:cNvPr>
          <p:cNvSpPr>
            <a:spLocks noGrp="1"/>
          </p:cNvSpPr>
          <p:nvPr>
            <p:ph type="sldNum" sz="quarter" idx="12"/>
          </p:nvPr>
        </p:nvSpPr>
        <p:spPr/>
        <p:txBody>
          <a:bodyPr/>
          <a:lstStyle/>
          <a:p>
            <a:fld id="{781057C3-FDA3-B146-AA6C-F3C04E67C803}" type="slidenum">
              <a:rPr lang="en-US" smtClean="0"/>
              <a:t>15</a:t>
            </a:fld>
            <a:endParaRPr lang="en-US" dirty="0"/>
          </a:p>
        </p:txBody>
      </p:sp>
      <p:sp>
        <p:nvSpPr>
          <p:cNvPr id="5" name="Footer Placeholder 4">
            <a:extLst>
              <a:ext uri="{FF2B5EF4-FFF2-40B4-BE49-F238E27FC236}">
                <a16:creationId xmlns:a16="http://schemas.microsoft.com/office/drawing/2014/main" id="{6793F002-40AF-7078-682B-B7F74C83D961}"/>
              </a:ext>
            </a:extLst>
          </p:cNvPr>
          <p:cNvSpPr>
            <a:spLocks noGrp="1"/>
          </p:cNvSpPr>
          <p:nvPr>
            <p:ph type="ftr" sz="quarter" idx="11"/>
          </p:nvPr>
        </p:nvSpPr>
        <p:spPr/>
        <p:txBody>
          <a:bodyPr/>
          <a:lstStyle/>
          <a:p>
            <a:r>
              <a:rPr lang="en-US"/>
              <a:t>USA Staffing Benefits User Guide | HRSS</a:t>
            </a:r>
            <a:endParaRPr lang="en-US" dirty="0"/>
          </a:p>
        </p:txBody>
      </p:sp>
      <p:sp>
        <p:nvSpPr>
          <p:cNvPr id="6" name="Date Placeholder 5">
            <a:extLst>
              <a:ext uri="{FF2B5EF4-FFF2-40B4-BE49-F238E27FC236}">
                <a16:creationId xmlns:a16="http://schemas.microsoft.com/office/drawing/2014/main" id="{FDEDAC9E-54A6-A7D3-2C92-69FD86C9F9CA}"/>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4187020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53BF4-B6DB-9830-40D8-3B56E60B6744}"/>
              </a:ext>
            </a:extLst>
          </p:cNvPr>
          <p:cNvSpPr>
            <a:spLocks noGrp="1"/>
          </p:cNvSpPr>
          <p:nvPr>
            <p:ph type="title"/>
          </p:nvPr>
        </p:nvSpPr>
        <p:spPr/>
        <p:txBody>
          <a:bodyPr/>
          <a:lstStyle/>
          <a:p>
            <a:r>
              <a:rPr lang="en-US" dirty="0"/>
              <a:t>Family Member Eligibility 3</a:t>
            </a:r>
          </a:p>
        </p:txBody>
      </p:sp>
      <p:sp>
        <p:nvSpPr>
          <p:cNvPr id="3" name="Text Placeholder 2">
            <a:extLst>
              <a:ext uri="{FF2B5EF4-FFF2-40B4-BE49-F238E27FC236}">
                <a16:creationId xmlns:a16="http://schemas.microsoft.com/office/drawing/2014/main" id="{0630AAE4-E798-70C7-A8B9-2FFA288ED207}"/>
              </a:ext>
            </a:extLst>
          </p:cNvPr>
          <p:cNvSpPr>
            <a:spLocks noGrp="1"/>
          </p:cNvSpPr>
          <p:nvPr>
            <p:ph type="body" sz="quarter" idx="13"/>
          </p:nvPr>
        </p:nvSpPr>
        <p:spPr>
          <a:xfrm>
            <a:off x="719974" y="1361837"/>
            <a:ext cx="10938626" cy="3416300"/>
          </a:xfrm>
        </p:spPr>
        <p:txBody>
          <a:bodyPr/>
          <a:lstStyle/>
          <a:p>
            <a:pPr>
              <a:lnSpc>
                <a:spcPct val="100000"/>
              </a:lnSpc>
              <a:spcBef>
                <a:spcPts val="0"/>
              </a:spcBef>
              <a:spcAft>
                <a:spcPts val="3000"/>
              </a:spcAft>
            </a:pPr>
            <a:r>
              <a:rPr lang="en-US" sz="3000" dirty="0">
                <a:solidFill>
                  <a:srgbClr val="0A3161"/>
                </a:solidFill>
              </a:rPr>
              <a:t>If benefits are elected for family members</a:t>
            </a:r>
            <a:r>
              <a:rPr lang="en-US" sz="3000" dirty="0">
                <a:solidFill>
                  <a:srgbClr val="0A3161"/>
                </a:solidFill>
                <a:ea typeface="Times New Roman" panose="02020603050405020304" pitchFamily="18" charset="0"/>
                <a:cs typeface="Times New Roman" panose="02020603050405020304" pitchFamily="18" charset="0"/>
              </a:rPr>
              <a:t>, t</a:t>
            </a:r>
            <a:r>
              <a:rPr lang="en-US" sz="3000" dirty="0">
                <a:solidFill>
                  <a:srgbClr val="0A3161"/>
                </a:solidFill>
              </a:rPr>
              <a:t>he Benefits office will add additional tasks requiring an upload of supporting documents to verify family member eligibility.</a:t>
            </a:r>
          </a:p>
          <a:p>
            <a:pPr>
              <a:lnSpc>
                <a:spcPct val="100000"/>
              </a:lnSpc>
              <a:spcBef>
                <a:spcPts val="0"/>
              </a:spcBef>
              <a:spcAft>
                <a:spcPts val="3000"/>
              </a:spcAft>
            </a:pPr>
            <a:r>
              <a:rPr lang="en-US" sz="3000" dirty="0">
                <a:solidFill>
                  <a:srgbClr val="0A3161"/>
                </a:solidFill>
              </a:rPr>
              <a:t>Employees should monitor their email for notification of additional tasks and instructions on uploading the documents.</a:t>
            </a:r>
          </a:p>
          <a:p>
            <a:pPr>
              <a:lnSpc>
                <a:spcPct val="100000"/>
              </a:lnSpc>
              <a:spcBef>
                <a:spcPts val="0"/>
              </a:spcBef>
              <a:spcAft>
                <a:spcPts val="0"/>
              </a:spcAft>
            </a:pPr>
            <a:r>
              <a:rPr lang="en-US" sz="3000" i="1" dirty="0"/>
              <a:t>If the required documentation is not provided within 60 days, non-verified family members will be removed from the coverage.</a:t>
            </a:r>
          </a:p>
        </p:txBody>
      </p:sp>
      <p:sp>
        <p:nvSpPr>
          <p:cNvPr id="4" name="Slide Number Placeholder 3">
            <a:extLst>
              <a:ext uri="{FF2B5EF4-FFF2-40B4-BE49-F238E27FC236}">
                <a16:creationId xmlns:a16="http://schemas.microsoft.com/office/drawing/2014/main" id="{7ACB3D85-3F50-90A3-E968-EBF7557567B8}"/>
              </a:ext>
            </a:extLst>
          </p:cNvPr>
          <p:cNvSpPr>
            <a:spLocks noGrp="1"/>
          </p:cNvSpPr>
          <p:nvPr>
            <p:ph type="sldNum" sz="quarter" idx="12"/>
          </p:nvPr>
        </p:nvSpPr>
        <p:spPr/>
        <p:txBody>
          <a:bodyPr/>
          <a:lstStyle/>
          <a:p>
            <a:fld id="{781057C3-FDA3-B146-AA6C-F3C04E67C803}" type="slidenum">
              <a:rPr lang="en-US" smtClean="0"/>
              <a:t>16</a:t>
            </a:fld>
            <a:endParaRPr lang="en-US" dirty="0"/>
          </a:p>
        </p:txBody>
      </p:sp>
      <p:sp>
        <p:nvSpPr>
          <p:cNvPr id="5" name="Footer Placeholder 4">
            <a:extLst>
              <a:ext uri="{FF2B5EF4-FFF2-40B4-BE49-F238E27FC236}">
                <a16:creationId xmlns:a16="http://schemas.microsoft.com/office/drawing/2014/main" id="{BE684C33-9551-37F0-6384-FF2188B23C34}"/>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C40226F9-D864-421B-A087-CD776B13D805}"/>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1699479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C83944-B8AB-6D8B-F7C7-E0DB7BBED5A4}"/>
              </a:ext>
            </a:extLst>
          </p:cNvPr>
          <p:cNvSpPr>
            <a:spLocks noGrp="1"/>
          </p:cNvSpPr>
          <p:nvPr>
            <p:ph type="title"/>
          </p:nvPr>
        </p:nvSpPr>
        <p:spPr/>
        <p:txBody>
          <a:bodyPr/>
          <a:lstStyle/>
          <a:p>
            <a:r>
              <a:rPr lang="en-US" dirty="0"/>
              <a:t>UPLOADING VERIFICATION DOCUMENTS</a:t>
            </a:r>
          </a:p>
        </p:txBody>
      </p:sp>
      <p:pic>
        <p:nvPicPr>
          <p:cNvPr id="8" name="Content Placeholder 7" descr="Screenshot Manage Tasks tab. Highlighted third task: Benefits Supporting Document Upload (As Needed)">
            <a:extLst>
              <a:ext uri="{FF2B5EF4-FFF2-40B4-BE49-F238E27FC236}">
                <a16:creationId xmlns:a16="http://schemas.microsoft.com/office/drawing/2014/main" id="{28A08BB1-8549-A5EF-A9B2-62B8788EF1C9}"/>
              </a:ext>
            </a:extLst>
          </p:cNvPr>
          <p:cNvPicPr>
            <a:picLocks noGrp="1" noChangeAspect="1"/>
          </p:cNvPicPr>
          <p:nvPr>
            <p:ph idx="1"/>
          </p:nvPr>
        </p:nvPicPr>
        <p:blipFill>
          <a:blip r:embed="rId3"/>
          <a:stretch>
            <a:fillRect/>
          </a:stretch>
        </p:blipFill>
        <p:spPr>
          <a:xfrm>
            <a:off x="760021" y="1638795"/>
            <a:ext cx="10460641" cy="3994955"/>
          </a:xfrm>
        </p:spPr>
      </p:pic>
      <p:sp>
        <p:nvSpPr>
          <p:cNvPr id="3" name="Slide Number Placeholder 2">
            <a:extLst>
              <a:ext uri="{FF2B5EF4-FFF2-40B4-BE49-F238E27FC236}">
                <a16:creationId xmlns:a16="http://schemas.microsoft.com/office/drawing/2014/main" id="{ED8D16AB-9BFD-EB77-566E-1DB21A8F2F7B}"/>
              </a:ext>
            </a:extLst>
          </p:cNvPr>
          <p:cNvSpPr>
            <a:spLocks noGrp="1"/>
          </p:cNvSpPr>
          <p:nvPr>
            <p:ph type="sldNum" sz="quarter" idx="12"/>
          </p:nvPr>
        </p:nvSpPr>
        <p:spPr/>
        <p:txBody>
          <a:bodyPr/>
          <a:lstStyle/>
          <a:p>
            <a:fld id="{781057C3-FDA3-B146-AA6C-F3C04E67C803}" type="slidenum">
              <a:rPr lang="en-US" smtClean="0"/>
              <a:t>17</a:t>
            </a:fld>
            <a:endParaRPr lang="en-US" dirty="0"/>
          </a:p>
        </p:txBody>
      </p:sp>
      <p:sp>
        <p:nvSpPr>
          <p:cNvPr id="2" name="Footer Placeholder 1">
            <a:extLst>
              <a:ext uri="{FF2B5EF4-FFF2-40B4-BE49-F238E27FC236}">
                <a16:creationId xmlns:a16="http://schemas.microsoft.com/office/drawing/2014/main" id="{340CFCC3-7534-E0B5-9FCD-6D5FFACECC8B}"/>
              </a:ext>
            </a:extLst>
          </p:cNvPr>
          <p:cNvSpPr>
            <a:spLocks noGrp="1"/>
          </p:cNvSpPr>
          <p:nvPr>
            <p:ph type="ftr" sz="quarter" idx="11"/>
          </p:nvPr>
        </p:nvSpPr>
        <p:spPr/>
        <p:txBody>
          <a:bodyPr/>
          <a:lstStyle/>
          <a:p>
            <a:r>
              <a:rPr lang="en-US" dirty="0"/>
              <a:t>USA Staffing Benefits User Guide | HRSS</a:t>
            </a:r>
          </a:p>
        </p:txBody>
      </p:sp>
      <p:sp>
        <p:nvSpPr>
          <p:cNvPr id="4" name="Date Placeholder 3">
            <a:extLst>
              <a:ext uri="{FF2B5EF4-FFF2-40B4-BE49-F238E27FC236}">
                <a16:creationId xmlns:a16="http://schemas.microsoft.com/office/drawing/2014/main" id="{BD0B28D1-2A3F-B514-2827-83FAC6D5DC90}"/>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2463924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EC65C-C356-44CF-F84D-6B83D5C79481}"/>
              </a:ext>
            </a:extLst>
          </p:cNvPr>
          <p:cNvSpPr>
            <a:spLocks noGrp="1"/>
          </p:cNvSpPr>
          <p:nvPr>
            <p:ph type="title"/>
          </p:nvPr>
        </p:nvSpPr>
        <p:spPr/>
        <p:txBody>
          <a:bodyPr/>
          <a:lstStyle/>
          <a:p>
            <a:r>
              <a:rPr lang="en-US" dirty="0"/>
              <a:t>FEHB EFFECTIVE DATE</a:t>
            </a:r>
          </a:p>
        </p:txBody>
      </p:sp>
      <p:sp>
        <p:nvSpPr>
          <p:cNvPr id="3" name="Text Placeholder 2">
            <a:extLst>
              <a:ext uri="{FF2B5EF4-FFF2-40B4-BE49-F238E27FC236}">
                <a16:creationId xmlns:a16="http://schemas.microsoft.com/office/drawing/2014/main" id="{9F2A0EF5-0B4D-DBF6-4F96-36FAC88BF0ED}"/>
              </a:ext>
            </a:extLst>
          </p:cNvPr>
          <p:cNvSpPr>
            <a:spLocks noGrp="1"/>
          </p:cNvSpPr>
          <p:nvPr>
            <p:ph type="body" sz="quarter" idx="13"/>
          </p:nvPr>
        </p:nvSpPr>
        <p:spPr/>
        <p:txBody>
          <a:bodyPr/>
          <a:lstStyle/>
          <a:p>
            <a:pPr>
              <a:lnSpc>
                <a:spcPct val="100000"/>
              </a:lnSpc>
              <a:spcBef>
                <a:spcPts val="0"/>
              </a:spcBef>
              <a:spcAft>
                <a:spcPts val="0"/>
              </a:spcAft>
            </a:pPr>
            <a:r>
              <a:rPr lang="en-US" dirty="0"/>
              <a:t>FEHB coverage becomes effective on the first day of the pay period following receipt of the completed Health Insurance Questionnaire, and that follows a pay period during any part of which the employee was in a pay status.</a:t>
            </a:r>
          </a:p>
          <a:p>
            <a:pPr>
              <a:lnSpc>
                <a:spcPct val="100000"/>
              </a:lnSpc>
              <a:spcBef>
                <a:spcPts val="0"/>
              </a:spcBef>
              <a:spcAft>
                <a:spcPts val="0"/>
              </a:spcAft>
            </a:pPr>
            <a:r>
              <a:rPr lang="en-US" sz="2000" dirty="0"/>
              <a:t>NOTE: </a:t>
            </a:r>
            <a:r>
              <a:rPr lang="en-US" sz="2000" u="sng" dirty="0"/>
              <a:t>Benefits do not become effective upon receipt of form. </a:t>
            </a:r>
          </a:p>
          <a:p>
            <a:pPr>
              <a:lnSpc>
                <a:spcPct val="100000"/>
              </a:lnSpc>
              <a:spcBef>
                <a:spcPts val="0"/>
              </a:spcBef>
              <a:spcAft>
                <a:spcPts val="0"/>
              </a:spcAft>
            </a:pPr>
            <a:r>
              <a:rPr lang="en-US" sz="2000" dirty="0"/>
              <a:t>Allow up to four weeks for processing.</a:t>
            </a:r>
            <a:endParaRPr lang="en-US" dirty="0"/>
          </a:p>
        </p:txBody>
      </p:sp>
      <p:sp>
        <p:nvSpPr>
          <p:cNvPr id="4" name="Slide Number Placeholder 3">
            <a:extLst>
              <a:ext uri="{FF2B5EF4-FFF2-40B4-BE49-F238E27FC236}">
                <a16:creationId xmlns:a16="http://schemas.microsoft.com/office/drawing/2014/main" id="{94D7D66C-DFE5-8E8A-B27D-1B9E72CF084B}"/>
              </a:ext>
            </a:extLst>
          </p:cNvPr>
          <p:cNvSpPr>
            <a:spLocks noGrp="1"/>
          </p:cNvSpPr>
          <p:nvPr>
            <p:ph type="sldNum" sz="quarter" idx="12"/>
          </p:nvPr>
        </p:nvSpPr>
        <p:spPr/>
        <p:txBody>
          <a:bodyPr/>
          <a:lstStyle/>
          <a:p>
            <a:fld id="{781057C3-FDA3-B146-AA6C-F3C04E67C803}" type="slidenum">
              <a:rPr lang="en-US" smtClean="0"/>
              <a:t>18</a:t>
            </a:fld>
            <a:endParaRPr lang="en-US" dirty="0"/>
          </a:p>
        </p:txBody>
      </p:sp>
      <p:sp>
        <p:nvSpPr>
          <p:cNvPr id="5" name="Footer Placeholder 4">
            <a:extLst>
              <a:ext uri="{FF2B5EF4-FFF2-40B4-BE49-F238E27FC236}">
                <a16:creationId xmlns:a16="http://schemas.microsoft.com/office/drawing/2014/main" id="{0D83ED43-4CAF-ED60-0BC6-A94C115E663F}"/>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B213CD78-9440-3622-EBDA-61CE61C2740E}"/>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3256159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71070-2FB4-71C3-9D26-850B4C660118}"/>
              </a:ext>
            </a:extLst>
          </p:cNvPr>
          <p:cNvSpPr>
            <a:spLocks noGrp="1"/>
          </p:cNvSpPr>
          <p:nvPr>
            <p:ph type="title"/>
          </p:nvPr>
        </p:nvSpPr>
        <p:spPr>
          <a:xfrm>
            <a:off x="3200400" y="128016"/>
            <a:ext cx="8674100" cy="685800"/>
          </a:xfrm>
        </p:spPr>
        <p:txBody>
          <a:bodyPr/>
          <a:lstStyle/>
          <a:p>
            <a:r>
              <a:rPr lang="en-US" sz="2800" dirty="0"/>
              <a:t>FEDERAL EMPLOYEES GROUP LIFE INSURANCE</a:t>
            </a:r>
          </a:p>
        </p:txBody>
      </p:sp>
      <p:sp>
        <p:nvSpPr>
          <p:cNvPr id="6" name="Text Placeholder 5">
            <a:extLst>
              <a:ext uri="{FF2B5EF4-FFF2-40B4-BE49-F238E27FC236}">
                <a16:creationId xmlns:a16="http://schemas.microsoft.com/office/drawing/2014/main" id="{DF47D4B8-F814-A3B5-7BA1-F874C1127B7C}"/>
              </a:ext>
            </a:extLst>
          </p:cNvPr>
          <p:cNvSpPr>
            <a:spLocks noGrp="1"/>
          </p:cNvSpPr>
          <p:nvPr>
            <p:ph type="body" sz="quarter" idx="13"/>
          </p:nvPr>
        </p:nvSpPr>
        <p:spPr>
          <a:xfrm>
            <a:off x="1431247" y="2206163"/>
            <a:ext cx="10771187" cy="3048000"/>
          </a:xfrm>
        </p:spPr>
        <p:txBody>
          <a:bodyPr/>
          <a:lstStyle/>
          <a:p>
            <a:pPr>
              <a:lnSpc>
                <a:spcPct val="100000"/>
              </a:lnSpc>
              <a:spcBef>
                <a:spcPts val="0"/>
              </a:spcBef>
              <a:spcAft>
                <a:spcPts val="0"/>
              </a:spcAft>
            </a:pPr>
            <a:r>
              <a:rPr lang="en-US" dirty="0"/>
              <a:t>The </a:t>
            </a:r>
            <a:r>
              <a:rPr lang="en-US" b="1" dirty="0"/>
              <a:t>Life Insurance </a:t>
            </a:r>
            <a:r>
              <a:rPr lang="en-US" dirty="0"/>
              <a:t>page contains questions related to the employee’s </a:t>
            </a:r>
            <a:r>
              <a:rPr lang="en-US" b="1" dirty="0"/>
              <a:t>Federal Employees Group Life Insurance (FEGLI) </a:t>
            </a:r>
            <a:r>
              <a:rPr lang="en-US" dirty="0"/>
              <a:t>elections.</a:t>
            </a:r>
          </a:p>
        </p:txBody>
      </p:sp>
      <p:sp>
        <p:nvSpPr>
          <p:cNvPr id="4" name="Slide Number Placeholder 3">
            <a:extLst>
              <a:ext uri="{FF2B5EF4-FFF2-40B4-BE49-F238E27FC236}">
                <a16:creationId xmlns:a16="http://schemas.microsoft.com/office/drawing/2014/main" id="{F12DF5D8-5B37-006C-E133-049A98B2391E}"/>
              </a:ext>
            </a:extLst>
          </p:cNvPr>
          <p:cNvSpPr>
            <a:spLocks noGrp="1"/>
          </p:cNvSpPr>
          <p:nvPr>
            <p:ph type="sldNum" sz="quarter" idx="12"/>
          </p:nvPr>
        </p:nvSpPr>
        <p:spPr/>
        <p:txBody>
          <a:bodyPr/>
          <a:lstStyle/>
          <a:p>
            <a:fld id="{781057C3-FDA3-B146-AA6C-F3C04E67C803}" type="slidenum">
              <a:rPr lang="en-US" smtClean="0"/>
              <a:t>19</a:t>
            </a:fld>
            <a:endParaRPr lang="en-US" dirty="0"/>
          </a:p>
        </p:txBody>
      </p:sp>
      <p:sp>
        <p:nvSpPr>
          <p:cNvPr id="3" name="Footer Placeholder 2">
            <a:extLst>
              <a:ext uri="{FF2B5EF4-FFF2-40B4-BE49-F238E27FC236}">
                <a16:creationId xmlns:a16="http://schemas.microsoft.com/office/drawing/2014/main" id="{58246560-8538-2799-842F-217E72735401}"/>
              </a:ext>
            </a:extLst>
          </p:cNvPr>
          <p:cNvSpPr>
            <a:spLocks noGrp="1"/>
          </p:cNvSpPr>
          <p:nvPr>
            <p:ph type="ftr" sz="quarter" idx="11"/>
          </p:nvPr>
        </p:nvSpPr>
        <p:spPr/>
        <p:txBody>
          <a:bodyPr/>
          <a:lstStyle/>
          <a:p>
            <a:r>
              <a:rPr lang="en-US" dirty="0"/>
              <a:t>USA Staffing Benefits User Guide | HRSS</a:t>
            </a:r>
          </a:p>
        </p:txBody>
      </p:sp>
      <p:sp>
        <p:nvSpPr>
          <p:cNvPr id="5" name="Date Placeholder 4">
            <a:extLst>
              <a:ext uri="{FF2B5EF4-FFF2-40B4-BE49-F238E27FC236}">
                <a16:creationId xmlns:a16="http://schemas.microsoft.com/office/drawing/2014/main" id="{FE73F445-6C55-C463-6824-0418FDF36CB0}"/>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2604031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4EB974-DB53-57C4-079B-496A91523FDD}"/>
              </a:ext>
            </a:extLst>
          </p:cNvPr>
          <p:cNvSpPr>
            <a:spLocks noGrp="1"/>
          </p:cNvSpPr>
          <p:nvPr>
            <p:ph type="title"/>
          </p:nvPr>
        </p:nvSpPr>
        <p:spPr>
          <a:xfrm>
            <a:off x="1072054" y="1398981"/>
            <a:ext cx="9743091" cy="4278094"/>
          </a:xfrm>
        </p:spPr>
        <p:txBody>
          <a:bodyPr/>
          <a:lstStyle/>
          <a:p>
            <a:pPr>
              <a:lnSpc>
                <a:spcPct val="100000"/>
              </a:lnSpc>
            </a:pPr>
            <a:r>
              <a:rPr lang="en-US" dirty="0"/>
              <a:t>The information in this presentation is meant to help new employees navigate the USA Staffing system to complete any Benefits tasks they may be assigned.</a:t>
            </a:r>
          </a:p>
        </p:txBody>
      </p:sp>
      <p:sp>
        <p:nvSpPr>
          <p:cNvPr id="4" name="Slide Number Placeholder 3">
            <a:extLst>
              <a:ext uri="{FF2B5EF4-FFF2-40B4-BE49-F238E27FC236}">
                <a16:creationId xmlns:a16="http://schemas.microsoft.com/office/drawing/2014/main" id="{E5DE6B76-3CC8-481A-82DF-0133657140BF}"/>
              </a:ext>
            </a:extLst>
          </p:cNvPr>
          <p:cNvSpPr>
            <a:spLocks noGrp="1"/>
          </p:cNvSpPr>
          <p:nvPr>
            <p:ph type="sldNum" sz="quarter" idx="12"/>
          </p:nvPr>
        </p:nvSpPr>
        <p:spPr/>
        <p:txBody>
          <a:bodyPr/>
          <a:lstStyle/>
          <a:p>
            <a:fld id="{781057C3-FDA3-B146-AA6C-F3C04E67C803}" type="slidenum">
              <a:rPr lang="en-US" smtClean="0"/>
              <a:t>2</a:t>
            </a:fld>
            <a:endParaRPr lang="en-US" dirty="0"/>
          </a:p>
        </p:txBody>
      </p:sp>
      <p:sp>
        <p:nvSpPr>
          <p:cNvPr id="5" name="Footer Placeholder 4">
            <a:extLst>
              <a:ext uri="{FF2B5EF4-FFF2-40B4-BE49-F238E27FC236}">
                <a16:creationId xmlns:a16="http://schemas.microsoft.com/office/drawing/2014/main" id="{0F6BE614-F6C7-DC47-A785-EF6BDF57F587}"/>
              </a:ext>
            </a:extLst>
          </p:cNvPr>
          <p:cNvSpPr>
            <a:spLocks noGrp="1"/>
          </p:cNvSpPr>
          <p:nvPr>
            <p:ph type="ftr" sz="quarter" idx="11"/>
          </p:nvPr>
        </p:nvSpPr>
        <p:spPr/>
        <p:txBody>
          <a:bodyPr/>
          <a:lstStyle/>
          <a:p>
            <a:r>
              <a:rPr lang="en-US" dirty="0"/>
              <a:t>USA Staffing Benefits User Guide | HRSS</a:t>
            </a:r>
          </a:p>
        </p:txBody>
      </p:sp>
      <p:sp>
        <p:nvSpPr>
          <p:cNvPr id="2" name="Date Placeholder 1">
            <a:extLst>
              <a:ext uri="{FF2B5EF4-FFF2-40B4-BE49-F238E27FC236}">
                <a16:creationId xmlns:a16="http://schemas.microsoft.com/office/drawing/2014/main" id="{6E329DDE-6F61-8AC6-994A-5CA605A90224}"/>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3818056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516A-437D-2939-EE4B-D151ECAEEFDC}"/>
              </a:ext>
            </a:extLst>
          </p:cNvPr>
          <p:cNvSpPr>
            <a:spLocks noGrp="1"/>
          </p:cNvSpPr>
          <p:nvPr>
            <p:ph type="title"/>
          </p:nvPr>
        </p:nvSpPr>
        <p:spPr/>
        <p:txBody>
          <a:bodyPr/>
          <a:lstStyle/>
          <a:p>
            <a:r>
              <a:rPr lang="en-US" dirty="0"/>
              <a:t>Benefits Information 3</a:t>
            </a:r>
          </a:p>
        </p:txBody>
      </p:sp>
      <p:pic>
        <p:nvPicPr>
          <p:cNvPr id="7" name="Picture Placeholder 6" descr="Screenshot Benefits Information page. Life Insurance Questionnaire.">
            <a:extLst>
              <a:ext uri="{FF2B5EF4-FFF2-40B4-BE49-F238E27FC236}">
                <a16:creationId xmlns:a16="http://schemas.microsoft.com/office/drawing/2014/main" id="{98BEA52A-E4C6-2D63-905D-CC11BFDBF9C7}"/>
              </a:ext>
            </a:extLst>
          </p:cNvPr>
          <p:cNvPicPr>
            <a:picLocks noGrp="1" noChangeAspect="1"/>
          </p:cNvPicPr>
          <p:nvPr>
            <p:ph type="pic" sz="quarter" idx="14"/>
          </p:nvPr>
        </p:nvPicPr>
        <p:blipFill>
          <a:blip r:embed="rId3"/>
          <a:srcRect l="18" r="18"/>
          <a:stretch/>
        </p:blipFill>
        <p:spPr>
          <a:xfrm>
            <a:off x="1542794" y="1306182"/>
            <a:ext cx="9117338" cy="4785860"/>
          </a:xfrm>
          <a:prstGeom prst="rect">
            <a:avLst/>
          </a:prstGeom>
        </p:spPr>
      </p:pic>
      <p:sp>
        <p:nvSpPr>
          <p:cNvPr id="4" name="Slide Number Placeholder 3">
            <a:extLst>
              <a:ext uri="{FF2B5EF4-FFF2-40B4-BE49-F238E27FC236}">
                <a16:creationId xmlns:a16="http://schemas.microsoft.com/office/drawing/2014/main" id="{11E22EE1-AEAF-CD1F-7BA2-ADE17B784CA4}"/>
              </a:ext>
            </a:extLst>
          </p:cNvPr>
          <p:cNvSpPr>
            <a:spLocks noGrp="1"/>
          </p:cNvSpPr>
          <p:nvPr>
            <p:ph type="sldNum" sz="quarter" idx="12"/>
          </p:nvPr>
        </p:nvSpPr>
        <p:spPr/>
        <p:txBody>
          <a:bodyPr/>
          <a:lstStyle/>
          <a:p>
            <a:fld id="{781057C3-FDA3-B146-AA6C-F3C04E67C803}" type="slidenum">
              <a:rPr lang="en-US" smtClean="0"/>
              <a:t>20</a:t>
            </a:fld>
            <a:endParaRPr lang="en-US" dirty="0"/>
          </a:p>
        </p:txBody>
      </p:sp>
      <p:sp>
        <p:nvSpPr>
          <p:cNvPr id="5" name="Footer Placeholder 4">
            <a:extLst>
              <a:ext uri="{FF2B5EF4-FFF2-40B4-BE49-F238E27FC236}">
                <a16:creationId xmlns:a16="http://schemas.microsoft.com/office/drawing/2014/main" id="{07B1CD40-B9C7-22E7-0963-22A53CA32312}"/>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4FCEFB68-CBE2-3745-86F4-7F9E6623636B}"/>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2169018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27E762-7925-06AC-49A3-608C5A01694B}"/>
              </a:ext>
            </a:extLst>
          </p:cNvPr>
          <p:cNvSpPr>
            <a:spLocks noGrp="1"/>
          </p:cNvSpPr>
          <p:nvPr>
            <p:ph type="title"/>
          </p:nvPr>
        </p:nvSpPr>
        <p:spPr/>
        <p:txBody>
          <a:bodyPr/>
          <a:lstStyle/>
          <a:p>
            <a:r>
              <a:rPr lang="en-US" dirty="0"/>
              <a:t>FEGLI BASIC and Optional Coverage</a:t>
            </a:r>
          </a:p>
        </p:txBody>
      </p:sp>
      <p:sp>
        <p:nvSpPr>
          <p:cNvPr id="11" name="Content Placeholder 10">
            <a:extLst>
              <a:ext uri="{FF2B5EF4-FFF2-40B4-BE49-F238E27FC236}">
                <a16:creationId xmlns:a16="http://schemas.microsoft.com/office/drawing/2014/main" id="{CECA1B45-246A-9B04-6D55-104F14E2F882}"/>
              </a:ext>
            </a:extLst>
          </p:cNvPr>
          <p:cNvSpPr>
            <a:spLocks noGrp="1"/>
          </p:cNvSpPr>
          <p:nvPr>
            <p:ph idx="1"/>
          </p:nvPr>
        </p:nvSpPr>
        <p:spPr>
          <a:xfrm>
            <a:off x="892632" y="1319345"/>
            <a:ext cx="10254343" cy="4944297"/>
          </a:xfrm>
        </p:spPr>
        <p:txBody>
          <a:bodyPr/>
          <a:lstStyle/>
          <a:p>
            <a:pPr>
              <a:lnSpc>
                <a:spcPct val="100000"/>
              </a:lnSpc>
              <a:spcBef>
                <a:spcPts val="0"/>
              </a:spcBef>
              <a:spcAft>
                <a:spcPts val="1600"/>
              </a:spcAft>
            </a:pPr>
            <a:r>
              <a:rPr lang="en-US" sz="2400" dirty="0">
                <a:solidFill>
                  <a:srgbClr val="0A3161"/>
                </a:solidFill>
                <a:latin typeface="Arial" panose="020B0604020202020204" pitchFamily="34" charset="0"/>
                <a:ea typeface="Times New Roman" panose="02020603050405020304" pitchFamily="18" charset="0"/>
                <a:cs typeface="Arial" panose="020B0604020202020204" pitchFamily="34" charset="0"/>
              </a:rPr>
              <a:t>To elect anything other than Basic or to waive life insurance, </a:t>
            </a:r>
            <a:r>
              <a:rPr lang="en-US" sz="2400" u="sng" dirty="0">
                <a:solidFill>
                  <a:srgbClr val="0A3161"/>
                </a:solidFill>
                <a:latin typeface="Arial" panose="020B0604020202020204" pitchFamily="34" charset="0"/>
                <a:ea typeface="Times New Roman" panose="02020603050405020304" pitchFamily="18" charset="0"/>
                <a:cs typeface="Arial" panose="020B0604020202020204" pitchFamily="34" charset="0"/>
              </a:rPr>
              <a:t>a form must be submitted. </a:t>
            </a:r>
            <a:endParaRPr lang="en-US" sz="2400" u="sng" dirty="0">
              <a:solidFill>
                <a:srgbClr val="0A3161"/>
              </a:solidFill>
              <a:latin typeface="Arial" panose="020B0604020202020204" pitchFamily="34" charset="0"/>
              <a:ea typeface="Calibri" panose="020F0502020204030204" pitchFamily="34" charset="0"/>
              <a:cs typeface="Arial" panose="020B0604020202020204" pitchFamily="34" charset="0"/>
            </a:endParaRPr>
          </a:p>
          <a:p>
            <a:pPr marR="0" lvl="0">
              <a:lnSpc>
                <a:spcPct val="100000"/>
              </a:lnSpc>
              <a:spcBef>
                <a:spcPts val="0"/>
              </a:spcBef>
              <a:spcAft>
                <a:spcPts val="2200"/>
              </a:spcAft>
            </a:pPr>
            <a:r>
              <a:rPr lang="en-US" b="0" dirty="0">
                <a:solidFill>
                  <a:srgbClr val="0A3161"/>
                </a:solidFill>
                <a:ea typeface="Times New Roman" panose="02020603050405020304" pitchFamily="18" charset="0"/>
                <a:cs typeface="Arial" panose="020B0604020202020204" pitchFamily="34" charset="0"/>
              </a:rPr>
              <a:t>The Firm Job Offer letter explains: </a:t>
            </a:r>
            <a:r>
              <a:rPr lang="en-US" b="0" i="1" dirty="0">
                <a:solidFill>
                  <a:srgbClr val="0A3161"/>
                </a:solidFill>
                <a:ea typeface="Times New Roman" panose="02020603050405020304" pitchFamily="18" charset="0"/>
                <a:cs typeface="Arial" panose="020B0604020202020204" pitchFamily="34" charset="0"/>
              </a:rPr>
              <a:t>“You will be automatically enrolled in Basic life insurance coverage on your first day in pay and duty status following the date you became eligible. If you choose to elect Optional life insurance you must complete the life insurance enrollment questionnaire </a:t>
            </a:r>
            <a:r>
              <a:rPr lang="en-US" i="1" dirty="0">
                <a:solidFill>
                  <a:srgbClr val="0A3161"/>
                </a:solidFill>
                <a:ea typeface="Times New Roman" panose="02020603050405020304" pitchFamily="18" charset="0"/>
                <a:cs typeface="Arial" panose="020B0604020202020204" pitchFamily="34" charset="0"/>
              </a:rPr>
              <a:t>within 60 days </a:t>
            </a:r>
            <a:r>
              <a:rPr lang="en-US" b="0" i="1" dirty="0">
                <a:solidFill>
                  <a:srgbClr val="0A3161"/>
                </a:solidFill>
                <a:ea typeface="Times New Roman" panose="02020603050405020304" pitchFamily="18" charset="0"/>
                <a:cs typeface="Arial" panose="020B0604020202020204" pitchFamily="34" charset="0"/>
              </a:rPr>
              <a:t>of your start date. If you do not elect Optional life insurance within the established timeframe, you will continue with Basic coverage only. You must sign and date for the Basic life insurance coverage in order to elect Optional coverage.”</a:t>
            </a:r>
            <a:r>
              <a:rPr lang="en-US" b="0" dirty="0">
                <a:solidFill>
                  <a:srgbClr val="0A3161"/>
                </a:solidFill>
                <a:ea typeface="Times New Roman" panose="02020603050405020304" pitchFamily="18" charset="0"/>
                <a:cs typeface="Arial" panose="020B0604020202020204" pitchFamily="34" charset="0"/>
              </a:rPr>
              <a:t> </a:t>
            </a:r>
          </a:p>
          <a:p>
            <a:pPr marR="0" lvl="0">
              <a:lnSpc>
                <a:spcPct val="100000"/>
              </a:lnSpc>
              <a:spcBef>
                <a:spcPts val="0"/>
              </a:spcBef>
              <a:spcAft>
                <a:spcPts val="2200"/>
              </a:spcAft>
            </a:pPr>
            <a:r>
              <a:rPr lang="en-US" b="0" dirty="0">
                <a:solidFill>
                  <a:srgbClr val="0A3161"/>
                </a:solidFill>
                <a:ea typeface="Calibri" panose="020F0502020204030204" pitchFamily="34" charset="0"/>
              </a:rPr>
              <a:t>Optional coverage becomes effective the day a valid form is received, provided the pay and duty requirements are met.</a:t>
            </a:r>
          </a:p>
          <a:p>
            <a:pPr marR="0" lvl="0">
              <a:lnSpc>
                <a:spcPct val="100000"/>
              </a:lnSpc>
              <a:spcBef>
                <a:spcPts val="0"/>
              </a:spcBef>
              <a:spcAft>
                <a:spcPts val="2200"/>
              </a:spcAft>
            </a:pPr>
            <a:r>
              <a:rPr lang="en-US" b="0" dirty="0">
                <a:solidFill>
                  <a:srgbClr val="0A3161"/>
                </a:solidFill>
                <a:ea typeface="Calibri" panose="020F0502020204030204" pitchFamily="34" charset="0"/>
              </a:rPr>
              <a:t>If an employee elects to waive FEGLI, the change will become effective the end of the pay period in which the SF2817 is submitted.</a:t>
            </a:r>
            <a:endParaRPr lang="en-US" b="0" dirty="0"/>
          </a:p>
        </p:txBody>
      </p:sp>
      <p:sp>
        <p:nvSpPr>
          <p:cNvPr id="3" name="Slide Number Placeholder 2">
            <a:extLst>
              <a:ext uri="{FF2B5EF4-FFF2-40B4-BE49-F238E27FC236}">
                <a16:creationId xmlns:a16="http://schemas.microsoft.com/office/drawing/2014/main" id="{CF138B40-E526-19CA-895F-87498C61F119}"/>
              </a:ext>
            </a:extLst>
          </p:cNvPr>
          <p:cNvSpPr>
            <a:spLocks noGrp="1"/>
          </p:cNvSpPr>
          <p:nvPr>
            <p:ph type="sldNum" sz="quarter" idx="12"/>
          </p:nvPr>
        </p:nvSpPr>
        <p:spPr/>
        <p:txBody>
          <a:bodyPr/>
          <a:lstStyle/>
          <a:p>
            <a:fld id="{781057C3-FDA3-B146-AA6C-F3C04E67C803}" type="slidenum">
              <a:rPr lang="en-US" smtClean="0"/>
              <a:pPr/>
              <a:t>21</a:t>
            </a:fld>
            <a:endParaRPr lang="en-US" dirty="0"/>
          </a:p>
        </p:txBody>
      </p:sp>
      <p:sp>
        <p:nvSpPr>
          <p:cNvPr id="2" name="Footer Placeholder 1">
            <a:extLst>
              <a:ext uri="{FF2B5EF4-FFF2-40B4-BE49-F238E27FC236}">
                <a16:creationId xmlns:a16="http://schemas.microsoft.com/office/drawing/2014/main" id="{F0488CD1-61FF-4FCA-82F2-73C3D4CA87BB}"/>
              </a:ext>
            </a:extLst>
          </p:cNvPr>
          <p:cNvSpPr>
            <a:spLocks noGrp="1"/>
          </p:cNvSpPr>
          <p:nvPr>
            <p:ph type="ftr" sz="quarter" idx="11"/>
          </p:nvPr>
        </p:nvSpPr>
        <p:spPr/>
        <p:txBody>
          <a:bodyPr/>
          <a:lstStyle/>
          <a:p>
            <a:r>
              <a:rPr lang="en-US" dirty="0"/>
              <a:t>USA Staffing Benefits User Guide | HRSS</a:t>
            </a:r>
          </a:p>
        </p:txBody>
      </p:sp>
      <p:sp>
        <p:nvSpPr>
          <p:cNvPr id="4" name="Date Placeholder 3">
            <a:extLst>
              <a:ext uri="{FF2B5EF4-FFF2-40B4-BE49-F238E27FC236}">
                <a16:creationId xmlns:a16="http://schemas.microsoft.com/office/drawing/2014/main" id="{2B1BBB4C-03E3-7334-B92C-E122EA4DE600}"/>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380465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D8D86-C514-533B-AC64-C5F959D12D0B}"/>
              </a:ext>
            </a:extLst>
          </p:cNvPr>
          <p:cNvSpPr>
            <a:spLocks noGrp="1"/>
          </p:cNvSpPr>
          <p:nvPr>
            <p:ph type="title"/>
          </p:nvPr>
        </p:nvSpPr>
        <p:spPr/>
        <p:txBody>
          <a:bodyPr/>
          <a:lstStyle/>
          <a:p>
            <a:r>
              <a:rPr lang="en-US" dirty="0"/>
              <a:t>Federal Employees Group Life Insurance (FEGLI) </a:t>
            </a:r>
          </a:p>
        </p:txBody>
      </p:sp>
      <p:sp>
        <p:nvSpPr>
          <p:cNvPr id="3" name="Text Placeholder 2">
            <a:extLst>
              <a:ext uri="{FF2B5EF4-FFF2-40B4-BE49-F238E27FC236}">
                <a16:creationId xmlns:a16="http://schemas.microsoft.com/office/drawing/2014/main" id="{FF527F87-48E4-F81C-E854-A7963C1984EA}"/>
              </a:ext>
            </a:extLst>
          </p:cNvPr>
          <p:cNvSpPr>
            <a:spLocks noGrp="1"/>
          </p:cNvSpPr>
          <p:nvPr>
            <p:ph type="body" sz="quarter" idx="15"/>
          </p:nvPr>
        </p:nvSpPr>
        <p:spPr>
          <a:xfrm>
            <a:off x="0" y="6959601"/>
            <a:ext cx="12192000" cy="1739900"/>
          </a:xfrm>
        </p:spPr>
        <p:txBody>
          <a:bodyPr/>
          <a:lstStyle/>
          <a:p>
            <a:pPr>
              <a:lnSpc>
                <a:spcPct val="100000"/>
              </a:lnSpc>
              <a:spcBef>
                <a:spcPts val="0"/>
              </a:spcBef>
              <a:spcAft>
                <a:spcPts val="0"/>
              </a:spcAft>
            </a:pPr>
            <a:r>
              <a:rPr lang="en-US" b="0" dirty="0"/>
              <a:t>Federal Employees’ Group Life Insurance (FEGLI)  Life Insurance. FEGLI can help you protect your loved ones from burdensome funeral costs and catastrophic loss of your income if you die unexpectedly. </a:t>
            </a:r>
          </a:p>
          <a:p>
            <a:pPr>
              <a:lnSpc>
                <a:spcPct val="100000"/>
              </a:lnSpc>
              <a:spcBef>
                <a:spcPts val="0"/>
              </a:spcBef>
              <a:spcAft>
                <a:spcPts val="0"/>
              </a:spcAft>
            </a:pPr>
            <a:r>
              <a:rPr lang="en-US" b="0" dirty="0"/>
              <a:t>A table,</a:t>
            </a:r>
            <a:r>
              <a:rPr lang="en-US" b="0" baseline="0" dirty="0"/>
              <a:t> two columns four rows. </a:t>
            </a:r>
          </a:p>
          <a:p>
            <a:pPr>
              <a:lnSpc>
                <a:spcPct val="100000"/>
              </a:lnSpc>
              <a:spcBef>
                <a:spcPts val="0"/>
              </a:spcBef>
              <a:spcAft>
                <a:spcPts val="0"/>
              </a:spcAft>
            </a:pPr>
            <a:r>
              <a:rPr lang="en-US" b="0" dirty="0"/>
              <a:t>BASIC: Amount of Coverage, Your annual salary rounded up to the next $1,000, plus $2,000; Who Is Covered?, You; Cost each biweekly pay period, 15¢ per $1,000 of coverage (Free for postal employees); Cost Increases with age?,</a:t>
            </a:r>
            <a:r>
              <a:rPr lang="en-US" b="0" baseline="0" dirty="0"/>
              <a:t> </a:t>
            </a:r>
            <a:r>
              <a:rPr lang="en-US" b="0" dirty="0"/>
              <a:t>No; Newly eligible employees automatically enrolled?, Yes, unless you waive coverage.</a:t>
            </a:r>
            <a:br>
              <a:rPr lang="en-US" b="0" dirty="0"/>
            </a:br>
            <a:r>
              <a:rPr lang="en-US" b="0" dirty="0"/>
              <a:t>OPTION</a:t>
            </a:r>
            <a:r>
              <a:rPr lang="en-US" b="0" baseline="0" dirty="0"/>
              <a:t> A: </a:t>
            </a:r>
            <a:r>
              <a:rPr lang="en-US" b="0" dirty="0"/>
              <a:t>Amount of Coverage, $10,000; Who Is Covered?, You; Cost each biweekly pay period, Starting at 20¢; Cost Increases with age?, Yes; Newly eligible employees automatically enrolled?, No, you must elect this coverage.</a:t>
            </a:r>
            <a:br>
              <a:rPr lang="en-US" b="0" dirty="0"/>
            </a:br>
            <a:r>
              <a:rPr lang="en-US" sz="1000" b="0" kern="1200" baseline="0" dirty="0">
                <a:solidFill>
                  <a:schemeClr val="bg1"/>
                </a:solidFill>
                <a:effectLst/>
              </a:rPr>
              <a:t>OPTION B: </a:t>
            </a:r>
            <a:r>
              <a:rPr lang="en-US" b="0" dirty="0"/>
              <a:t>Amount of Coverage, 1, 2, 3, 4, or 5 multiples of your salary rounded up to the next $1,000; Who Is Covered?, You; Cost each biweekly pay period, Starting at 2</a:t>
            </a:r>
            <a:r>
              <a:rPr lang="en-US" sz="1000" b="0" kern="1200" baseline="0" dirty="0">
                <a:solidFill>
                  <a:schemeClr val="bg1"/>
                </a:solidFill>
                <a:effectLst/>
              </a:rPr>
              <a:t>¢</a:t>
            </a:r>
            <a:r>
              <a:rPr lang="en-US" b="0" dirty="0"/>
              <a:t> per $1,000 of coverage; Cost Increases with age?, Yes; Newly eligible employees automatically enrolled?, No, you must elect this coverage.</a:t>
            </a:r>
            <a:br>
              <a:rPr lang="en-US" b="0" dirty="0"/>
            </a:br>
            <a:r>
              <a:rPr lang="en-US" sz="1000" b="0" kern="1200" baseline="0" dirty="0">
                <a:solidFill>
                  <a:schemeClr val="bg1"/>
                </a:solidFill>
                <a:effectLst/>
              </a:rPr>
              <a:t>OPTION C: </a:t>
            </a:r>
            <a:r>
              <a:rPr lang="en-US" b="0" dirty="0"/>
              <a:t>Amount of Coverage: 1, 2, 3, 4, or 5 multiples. Each multiple equals $5,000 for the life of your spouse and $2,500 for the life of each eligible child; Who Is Covered?, Your spouse and unmarried dependent children under age 22; Cost each biweekly pay period, Starting at 22c per multiple; Cost Increases with age?, Yes; Newly eligible employees automatically enrolled?, No, you must elect this coverage.</a:t>
            </a:r>
          </a:p>
        </p:txBody>
      </p:sp>
      <p:sp>
        <p:nvSpPr>
          <p:cNvPr id="4" name="Slide Number Placeholder 3">
            <a:extLst>
              <a:ext uri="{FF2B5EF4-FFF2-40B4-BE49-F238E27FC236}">
                <a16:creationId xmlns:a16="http://schemas.microsoft.com/office/drawing/2014/main" id="{A8ABB9B5-8ECB-A87B-CD10-B107CCA05EFB}"/>
              </a:ext>
            </a:extLst>
          </p:cNvPr>
          <p:cNvSpPr>
            <a:spLocks noGrp="1"/>
          </p:cNvSpPr>
          <p:nvPr>
            <p:ph type="sldNum" sz="quarter" idx="12"/>
          </p:nvPr>
        </p:nvSpPr>
        <p:spPr/>
        <p:txBody>
          <a:bodyPr/>
          <a:lstStyle/>
          <a:p>
            <a:fld id="{781057C3-FDA3-B146-AA6C-F3C04E67C803}" type="slidenum">
              <a:rPr lang="en-US" smtClean="0"/>
              <a:t>22</a:t>
            </a:fld>
            <a:endParaRPr lang="en-US" dirty="0"/>
          </a:p>
        </p:txBody>
      </p:sp>
      <p:sp>
        <p:nvSpPr>
          <p:cNvPr id="5" name="Footer Placeholder 4">
            <a:extLst>
              <a:ext uri="{FF2B5EF4-FFF2-40B4-BE49-F238E27FC236}">
                <a16:creationId xmlns:a16="http://schemas.microsoft.com/office/drawing/2014/main" id="{532E4C5D-8AB2-9F28-0092-FC9F116F22E3}"/>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B35E01FB-8557-B38F-56AF-74C4A5FED5B9}"/>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3836682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C3BEB-FFB9-78A6-00A6-23C73F0FBE02}"/>
              </a:ext>
            </a:extLst>
          </p:cNvPr>
          <p:cNvSpPr>
            <a:spLocks noGrp="1"/>
          </p:cNvSpPr>
          <p:nvPr>
            <p:ph type="title"/>
          </p:nvPr>
        </p:nvSpPr>
        <p:spPr/>
        <p:txBody>
          <a:bodyPr/>
          <a:lstStyle/>
          <a:p>
            <a:r>
              <a:rPr lang="en-US" dirty="0"/>
              <a:t>Benefits Information 4</a:t>
            </a:r>
          </a:p>
        </p:txBody>
      </p:sp>
      <p:pic>
        <p:nvPicPr>
          <p:cNvPr id="10" name="Picture Placeholder 2" descr="Screenshot Benefits Information page. Life Insurance Questionnaire. Highlighted: By law, unless you waive all coverage you are automatically covered for Basic Life Insurance as an employee. A text box points to text: Would you like to receive Federal Employees' Group Life Insurance (FEGLI)? Text box reads: Answering &quot;No&quot; to this question will result in life insurance being WAIVED.">
            <a:extLst>
              <a:ext uri="{FF2B5EF4-FFF2-40B4-BE49-F238E27FC236}">
                <a16:creationId xmlns:a16="http://schemas.microsoft.com/office/drawing/2014/main" id="{8886CB1D-C5B8-D23F-E167-4E2FE038B7D9}"/>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2312" b="2312"/>
          <a:stretch>
            <a:fillRect/>
          </a:stretch>
        </p:blipFill>
        <p:spPr bwMode="auto">
          <a:xfrm>
            <a:off x="546294" y="1157812"/>
            <a:ext cx="11009310" cy="499177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E336ACC-316F-E566-7F47-57A3C8164E24}"/>
              </a:ext>
            </a:extLst>
          </p:cNvPr>
          <p:cNvSpPr>
            <a:spLocks noGrp="1"/>
          </p:cNvSpPr>
          <p:nvPr>
            <p:ph type="sldNum" sz="quarter" idx="12"/>
          </p:nvPr>
        </p:nvSpPr>
        <p:spPr/>
        <p:txBody>
          <a:bodyPr/>
          <a:lstStyle/>
          <a:p>
            <a:fld id="{781057C3-FDA3-B146-AA6C-F3C04E67C803}" type="slidenum">
              <a:rPr lang="en-US" smtClean="0"/>
              <a:t>23</a:t>
            </a:fld>
            <a:endParaRPr lang="en-US" dirty="0"/>
          </a:p>
        </p:txBody>
      </p:sp>
      <p:sp>
        <p:nvSpPr>
          <p:cNvPr id="5" name="Footer Placeholder 4">
            <a:extLst>
              <a:ext uri="{FF2B5EF4-FFF2-40B4-BE49-F238E27FC236}">
                <a16:creationId xmlns:a16="http://schemas.microsoft.com/office/drawing/2014/main" id="{FED83997-01A3-FC9A-78BB-E4DB7ECBC03E}"/>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36662F0B-5159-AC8E-444A-E46D1D584163}"/>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3610249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A3E3-415A-D0BF-014F-3D0C63F76229}"/>
              </a:ext>
            </a:extLst>
          </p:cNvPr>
          <p:cNvSpPr>
            <a:spLocks noGrp="1"/>
          </p:cNvSpPr>
          <p:nvPr>
            <p:ph type="title"/>
          </p:nvPr>
        </p:nvSpPr>
        <p:spPr/>
        <p:txBody>
          <a:bodyPr/>
          <a:lstStyle/>
          <a:p>
            <a:r>
              <a:rPr lang="en-US" dirty="0"/>
              <a:t>Benefits Information 5</a:t>
            </a:r>
          </a:p>
        </p:txBody>
      </p:sp>
      <p:sp>
        <p:nvSpPr>
          <p:cNvPr id="3" name="Text Placeholder 2">
            <a:extLst>
              <a:ext uri="{FF2B5EF4-FFF2-40B4-BE49-F238E27FC236}">
                <a16:creationId xmlns:a16="http://schemas.microsoft.com/office/drawing/2014/main" id="{E1251E41-19A0-E4F3-9092-A7202A14D6C0}"/>
              </a:ext>
            </a:extLst>
          </p:cNvPr>
          <p:cNvSpPr>
            <a:spLocks noGrp="1"/>
          </p:cNvSpPr>
          <p:nvPr>
            <p:ph type="body" sz="quarter" idx="13"/>
          </p:nvPr>
        </p:nvSpPr>
        <p:spPr>
          <a:xfrm>
            <a:off x="944564" y="1490171"/>
            <a:ext cx="10224180" cy="4649371"/>
          </a:xfrm>
        </p:spPr>
        <p:txBody>
          <a:bodyPr/>
          <a:lstStyle/>
          <a:p>
            <a:pPr>
              <a:lnSpc>
                <a:spcPct val="107000"/>
              </a:lnSpc>
              <a:spcBef>
                <a:spcPts val="0"/>
              </a:spcBef>
              <a:spcAft>
                <a:spcPts val="800"/>
              </a:spcAft>
            </a:pPr>
            <a:r>
              <a:rPr lang="en-US" sz="2000" dirty="0">
                <a:solidFill>
                  <a:srgbClr val="C00000"/>
                </a:solidFill>
                <a:effectLst/>
                <a:latin typeface="+mn-lt"/>
                <a:ea typeface="Calibri" panose="020F0502020204030204" pitchFamily="34" charset="0"/>
                <a:cs typeface="Calibri" panose="020F0502020204030204" pitchFamily="34" charset="0"/>
              </a:rPr>
              <a:t>If an employee </a:t>
            </a:r>
            <a:r>
              <a:rPr lang="en-US" sz="2000" i="1" dirty="0">
                <a:solidFill>
                  <a:srgbClr val="C00000"/>
                </a:solidFill>
                <a:effectLst/>
                <a:latin typeface="+mn-lt"/>
                <a:ea typeface="Calibri" panose="020F0502020204030204" pitchFamily="34" charset="0"/>
                <a:cs typeface="Calibri" panose="020F0502020204030204" pitchFamily="34" charset="0"/>
              </a:rPr>
              <a:t>erroneously</a:t>
            </a:r>
            <a:r>
              <a:rPr lang="en-US" sz="2000" dirty="0">
                <a:solidFill>
                  <a:srgbClr val="C00000"/>
                </a:solidFill>
                <a:effectLst/>
                <a:latin typeface="+mn-lt"/>
                <a:ea typeface="Calibri" panose="020F0502020204030204" pitchFamily="34" charset="0"/>
                <a:cs typeface="Calibri" panose="020F0502020204030204" pitchFamily="34" charset="0"/>
              </a:rPr>
              <a:t> waives their life insurance, they can submit another election </a:t>
            </a:r>
            <a:r>
              <a:rPr lang="en-US" sz="2000" u="sng" dirty="0">
                <a:solidFill>
                  <a:srgbClr val="C00000"/>
                </a:solidFill>
                <a:effectLst/>
                <a:latin typeface="+mn-lt"/>
                <a:ea typeface="Calibri" panose="020F0502020204030204" pitchFamily="34" charset="0"/>
                <a:cs typeface="Calibri" panose="020F0502020204030204" pitchFamily="34" charset="0"/>
              </a:rPr>
              <a:t>within the 60-day Initial Opportunity period </a:t>
            </a:r>
            <a:r>
              <a:rPr lang="en-US" sz="2000" dirty="0">
                <a:solidFill>
                  <a:srgbClr val="C00000"/>
                </a:solidFill>
                <a:effectLst/>
                <a:latin typeface="+mn-lt"/>
                <a:ea typeface="Calibri" panose="020F0502020204030204" pitchFamily="34" charset="0"/>
                <a:cs typeface="Calibri" panose="020F0502020204030204" pitchFamily="34" charset="0"/>
              </a:rPr>
              <a:t>. I</a:t>
            </a:r>
            <a:r>
              <a:rPr lang="en-US" sz="2000" dirty="0">
                <a:solidFill>
                  <a:srgbClr val="C00000"/>
                </a:solidFill>
                <a:effectLst/>
                <a:latin typeface="+mn-lt"/>
                <a:ea typeface="Calibri" panose="020F0502020204030204" pitchFamily="34" charset="0"/>
              </a:rPr>
              <a:t>f the erroneous waiver of FEGLI coverage is canceled (enrolling the employee retroactively in BASIC coverage), the employee will be responsible for any missed FEGLI premiums. </a:t>
            </a:r>
            <a:r>
              <a:rPr lang="en-US" sz="2000" dirty="0">
                <a:solidFill>
                  <a:srgbClr val="C00000"/>
                </a:solidFill>
                <a:effectLst/>
                <a:latin typeface="+mn-lt"/>
                <a:ea typeface="Calibri" panose="020F0502020204030204" pitchFamily="34" charset="0"/>
                <a:cs typeface="Calibri" panose="020F0502020204030204" pitchFamily="34" charset="0"/>
              </a:rPr>
              <a:t>If Optional coverage is also elected, it will have a prospective effective date, based upon the employee’s pay and duty status.</a:t>
            </a:r>
          </a:p>
          <a:p>
            <a:pPr>
              <a:lnSpc>
                <a:spcPct val="107000"/>
              </a:lnSpc>
              <a:spcBef>
                <a:spcPts val="0"/>
              </a:spcBef>
              <a:spcAft>
                <a:spcPts val="800"/>
              </a:spcAft>
            </a:pPr>
            <a:r>
              <a:rPr lang="en-US" sz="2000" dirty="0">
                <a:solidFill>
                  <a:srgbClr val="C00000"/>
                </a:solidFill>
                <a:effectLst/>
                <a:latin typeface="+mn-lt"/>
                <a:ea typeface="Calibri" panose="020F0502020204030204" pitchFamily="34" charset="0"/>
                <a:cs typeface="Calibri" panose="020F0502020204030204" pitchFamily="34" charset="0"/>
              </a:rPr>
              <a:t>Otherwise, i</a:t>
            </a:r>
            <a:r>
              <a:rPr lang="en-US" sz="2000" dirty="0">
                <a:solidFill>
                  <a:srgbClr val="C00000"/>
                </a:solidFill>
                <a:latin typeface="+mn-lt"/>
                <a:ea typeface="Times New Roman" panose="02020603050405020304" pitchFamily="18" charset="0"/>
                <a:cs typeface="Arial" panose="020B0604020202020204" pitchFamily="34" charset="0"/>
              </a:rPr>
              <a:t>f life insurance is waived, the employee will need to experience a QLE to enroll in Basic and Optional coverage (including Option C – Family), or after one year from the effective date of the waiver, can provide medical information to enroll in Basic, Option A or Option B coverage only. </a:t>
            </a:r>
          </a:p>
          <a:p>
            <a:pPr>
              <a:lnSpc>
                <a:spcPct val="107000"/>
              </a:lnSpc>
              <a:spcBef>
                <a:spcPts val="0"/>
              </a:spcBef>
              <a:spcAft>
                <a:spcPts val="3800"/>
              </a:spcAft>
            </a:pPr>
            <a:r>
              <a:rPr lang="en-US" sz="2000" b="1" i="1" dirty="0">
                <a:solidFill>
                  <a:srgbClr val="C00000"/>
                </a:solidFill>
                <a:latin typeface="+mn-lt"/>
                <a:ea typeface="Times New Roman" panose="02020603050405020304" pitchFamily="18" charset="0"/>
                <a:cs typeface="Arial" panose="020B0604020202020204" pitchFamily="34" charset="0"/>
              </a:rPr>
              <a:t>FEGLI Open Seasons are infrequent and rare.</a:t>
            </a:r>
          </a:p>
          <a:p>
            <a:pPr>
              <a:lnSpc>
                <a:spcPct val="107000"/>
              </a:lnSpc>
              <a:spcBef>
                <a:spcPts val="0"/>
              </a:spcBef>
              <a:spcAft>
                <a:spcPts val="3800"/>
              </a:spcAft>
            </a:pPr>
            <a:r>
              <a:rPr lang="en-US" sz="2000" dirty="0">
                <a:solidFill>
                  <a:schemeClr val="tx1"/>
                </a:solidFill>
                <a:latin typeface="+mn-lt"/>
                <a:ea typeface="Times New Roman" panose="02020603050405020304" pitchFamily="18" charset="0"/>
                <a:cs typeface="Arial" panose="020B0604020202020204" pitchFamily="34" charset="0"/>
              </a:rPr>
              <a:t>Information on benefits can be found at the following website: </a:t>
            </a:r>
            <a:r>
              <a:rPr lang="en-US" sz="2000" u="sng" dirty="0">
                <a:solidFill>
                  <a:srgbClr val="0000FF"/>
                </a:solidFill>
                <a:latin typeface="+mn-lt"/>
                <a:ea typeface="Times New Roman" panose="02020603050405020304" pitchFamily="18" charset="0"/>
                <a:cs typeface="Times New Roman" panose="02020603050405020304" pitchFamily="18" charset="0"/>
                <a:hlinkClick r:id="rId3"/>
              </a:rPr>
              <a:t>http://jobs.irs.gov/resources/benefits</a:t>
            </a:r>
            <a:endParaRPr lang="en-US" sz="2000" dirty="0">
              <a:latin typeface="+mn-lt"/>
            </a:endParaRPr>
          </a:p>
        </p:txBody>
      </p:sp>
      <p:sp>
        <p:nvSpPr>
          <p:cNvPr id="4" name="Slide Number Placeholder 3">
            <a:extLst>
              <a:ext uri="{FF2B5EF4-FFF2-40B4-BE49-F238E27FC236}">
                <a16:creationId xmlns:a16="http://schemas.microsoft.com/office/drawing/2014/main" id="{CAAA6C34-A154-9C75-C3AB-AC23BD68FE18}"/>
              </a:ext>
            </a:extLst>
          </p:cNvPr>
          <p:cNvSpPr>
            <a:spLocks noGrp="1"/>
          </p:cNvSpPr>
          <p:nvPr>
            <p:ph type="sldNum" sz="quarter" idx="12"/>
          </p:nvPr>
        </p:nvSpPr>
        <p:spPr/>
        <p:txBody>
          <a:bodyPr/>
          <a:lstStyle/>
          <a:p>
            <a:fld id="{781057C3-FDA3-B146-AA6C-F3C04E67C803}" type="slidenum">
              <a:rPr lang="en-US" smtClean="0"/>
              <a:t>24</a:t>
            </a:fld>
            <a:endParaRPr lang="en-US" dirty="0"/>
          </a:p>
        </p:txBody>
      </p:sp>
      <p:sp>
        <p:nvSpPr>
          <p:cNvPr id="5" name="Footer Placeholder 4">
            <a:extLst>
              <a:ext uri="{FF2B5EF4-FFF2-40B4-BE49-F238E27FC236}">
                <a16:creationId xmlns:a16="http://schemas.microsoft.com/office/drawing/2014/main" id="{04CB9652-4986-9C2B-D9F6-9CCCD1F2F58D}"/>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F517BD0D-1661-C4E9-5E9A-D68B13A2428B}"/>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2145254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96E6-3287-5BD7-315B-35E667811246}"/>
              </a:ext>
            </a:extLst>
          </p:cNvPr>
          <p:cNvSpPr>
            <a:spLocks noGrp="1"/>
          </p:cNvSpPr>
          <p:nvPr>
            <p:ph type="title"/>
          </p:nvPr>
        </p:nvSpPr>
        <p:spPr/>
        <p:txBody>
          <a:bodyPr/>
          <a:lstStyle/>
          <a:p>
            <a:r>
              <a:rPr lang="en-US" dirty="0"/>
              <a:t>Benefits Information 6 </a:t>
            </a:r>
          </a:p>
        </p:txBody>
      </p:sp>
      <p:sp>
        <p:nvSpPr>
          <p:cNvPr id="3" name="Text Placeholder 2">
            <a:extLst>
              <a:ext uri="{FF2B5EF4-FFF2-40B4-BE49-F238E27FC236}">
                <a16:creationId xmlns:a16="http://schemas.microsoft.com/office/drawing/2014/main" id="{03CB9C06-E5C1-202F-0849-AC7C8FCBEB5E}"/>
              </a:ext>
            </a:extLst>
          </p:cNvPr>
          <p:cNvSpPr>
            <a:spLocks noGrp="1"/>
          </p:cNvSpPr>
          <p:nvPr>
            <p:ph type="body" sz="quarter" idx="13"/>
          </p:nvPr>
        </p:nvSpPr>
        <p:spPr/>
        <p:txBody>
          <a:bodyPr/>
          <a:lstStyle/>
          <a:p>
            <a:pPr>
              <a:lnSpc>
                <a:spcPct val="100000"/>
              </a:lnSpc>
              <a:spcBef>
                <a:spcPts val="0"/>
              </a:spcBef>
              <a:spcAft>
                <a:spcPts val="0"/>
              </a:spcAft>
            </a:pPr>
            <a:r>
              <a:rPr lang="en-US" b="0" dirty="0"/>
              <a:t>Prior to signing the forms, verify the answers to the Questionnaire task previously completed for accuracy.</a:t>
            </a:r>
          </a:p>
        </p:txBody>
      </p:sp>
      <p:sp>
        <p:nvSpPr>
          <p:cNvPr id="4" name="Slide Number Placeholder 3">
            <a:extLst>
              <a:ext uri="{FF2B5EF4-FFF2-40B4-BE49-F238E27FC236}">
                <a16:creationId xmlns:a16="http://schemas.microsoft.com/office/drawing/2014/main" id="{74653C3E-E63B-6947-07B2-FE07BE17C303}"/>
              </a:ext>
            </a:extLst>
          </p:cNvPr>
          <p:cNvSpPr>
            <a:spLocks noGrp="1"/>
          </p:cNvSpPr>
          <p:nvPr>
            <p:ph type="sldNum" sz="quarter" idx="12"/>
          </p:nvPr>
        </p:nvSpPr>
        <p:spPr/>
        <p:txBody>
          <a:bodyPr/>
          <a:lstStyle/>
          <a:p>
            <a:fld id="{781057C3-FDA3-B146-AA6C-F3C04E67C803}" type="slidenum">
              <a:rPr lang="en-US" smtClean="0"/>
              <a:t>25</a:t>
            </a:fld>
            <a:endParaRPr lang="en-US" dirty="0"/>
          </a:p>
        </p:txBody>
      </p:sp>
      <p:sp>
        <p:nvSpPr>
          <p:cNvPr id="5" name="Footer Placeholder 4">
            <a:extLst>
              <a:ext uri="{FF2B5EF4-FFF2-40B4-BE49-F238E27FC236}">
                <a16:creationId xmlns:a16="http://schemas.microsoft.com/office/drawing/2014/main" id="{DD0A6043-F331-263F-39CE-B0FF6A20EA75}"/>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8466EF34-2472-A639-C1BD-B90C31B71EE0}"/>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1978436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5D6D-19CD-6363-EFE4-1B91D7357988}"/>
              </a:ext>
            </a:extLst>
          </p:cNvPr>
          <p:cNvSpPr>
            <a:spLocks noGrp="1"/>
          </p:cNvSpPr>
          <p:nvPr>
            <p:ph type="title"/>
          </p:nvPr>
        </p:nvSpPr>
        <p:spPr/>
        <p:txBody>
          <a:bodyPr/>
          <a:lstStyle/>
          <a:p>
            <a:r>
              <a:rPr lang="en-US" dirty="0"/>
              <a:t>Benefits Information Changes 1</a:t>
            </a:r>
          </a:p>
        </p:txBody>
      </p:sp>
      <p:sp>
        <p:nvSpPr>
          <p:cNvPr id="3" name="Text Placeholder 2">
            <a:extLst>
              <a:ext uri="{FF2B5EF4-FFF2-40B4-BE49-F238E27FC236}">
                <a16:creationId xmlns:a16="http://schemas.microsoft.com/office/drawing/2014/main" id="{9E8591B1-6825-052B-EB78-3F1E2B7155E8}"/>
              </a:ext>
            </a:extLst>
          </p:cNvPr>
          <p:cNvSpPr>
            <a:spLocks noGrp="1"/>
          </p:cNvSpPr>
          <p:nvPr>
            <p:ph type="body" sz="quarter" idx="13"/>
          </p:nvPr>
        </p:nvSpPr>
        <p:spPr/>
        <p:txBody>
          <a:bodyPr/>
          <a:lstStyle/>
          <a:p>
            <a:pPr>
              <a:lnSpc>
                <a:spcPct val="100000"/>
              </a:lnSpc>
              <a:spcBef>
                <a:spcPts val="0"/>
              </a:spcBef>
              <a:spcAft>
                <a:spcPts val="0"/>
              </a:spcAft>
            </a:pPr>
            <a:r>
              <a:rPr lang="en-US" b="0" dirty="0"/>
              <a:t>If changes need to be made to any data displayed on a form, return to the appropriate questionnaire and modify the response to the question(s) used to populate the form. Select ‘Close’ at any time to return to the previous screen. Once the form has been reviewed, select ‘Confirm’ to be taken to the next screen to ‘Sign and Submit’ to return the form </a:t>
            </a:r>
          </a:p>
          <a:p>
            <a:pPr>
              <a:lnSpc>
                <a:spcPct val="100000"/>
              </a:lnSpc>
              <a:spcBef>
                <a:spcPts val="0"/>
              </a:spcBef>
              <a:spcAft>
                <a:spcPts val="0"/>
              </a:spcAft>
            </a:pPr>
            <a:r>
              <a:rPr lang="en-US" b="0" dirty="0"/>
              <a:t>to Human Resources.</a:t>
            </a:r>
          </a:p>
        </p:txBody>
      </p:sp>
      <p:sp>
        <p:nvSpPr>
          <p:cNvPr id="4" name="Slide Number Placeholder 3">
            <a:extLst>
              <a:ext uri="{FF2B5EF4-FFF2-40B4-BE49-F238E27FC236}">
                <a16:creationId xmlns:a16="http://schemas.microsoft.com/office/drawing/2014/main" id="{E583FFC5-8451-1F03-3FE1-CB28D4BAE05B}"/>
              </a:ext>
            </a:extLst>
          </p:cNvPr>
          <p:cNvSpPr>
            <a:spLocks noGrp="1"/>
          </p:cNvSpPr>
          <p:nvPr>
            <p:ph type="sldNum" sz="quarter" idx="12"/>
          </p:nvPr>
        </p:nvSpPr>
        <p:spPr/>
        <p:txBody>
          <a:bodyPr/>
          <a:lstStyle/>
          <a:p>
            <a:fld id="{781057C3-FDA3-B146-AA6C-F3C04E67C803}" type="slidenum">
              <a:rPr lang="en-US" smtClean="0"/>
              <a:t>26</a:t>
            </a:fld>
            <a:endParaRPr lang="en-US" dirty="0"/>
          </a:p>
        </p:txBody>
      </p:sp>
      <p:sp>
        <p:nvSpPr>
          <p:cNvPr id="5" name="Footer Placeholder 4">
            <a:extLst>
              <a:ext uri="{FF2B5EF4-FFF2-40B4-BE49-F238E27FC236}">
                <a16:creationId xmlns:a16="http://schemas.microsoft.com/office/drawing/2014/main" id="{E4B76151-0908-650E-DBFD-62DC74B3C255}"/>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66AAAC35-5C65-9B01-7B4A-B1E956813554}"/>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1988829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585C-5B28-2470-E975-DA7EEEA0D3D7}"/>
              </a:ext>
            </a:extLst>
          </p:cNvPr>
          <p:cNvSpPr>
            <a:spLocks noGrp="1"/>
          </p:cNvSpPr>
          <p:nvPr>
            <p:ph type="title"/>
          </p:nvPr>
        </p:nvSpPr>
        <p:spPr/>
        <p:txBody>
          <a:bodyPr/>
          <a:lstStyle/>
          <a:p>
            <a:r>
              <a:rPr lang="en-US" dirty="0"/>
              <a:t>Benefits Information Changes 2</a:t>
            </a:r>
          </a:p>
        </p:txBody>
      </p:sp>
      <p:sp>
        <p:nvSpPr>
          <p:cNvPr id="3" name="Text Placeholder 2">
            <a:extLst>
              <a:ext uri="{FF2B5EF4-FFF2-40B4-BE49-F238E27FC236}">
                <a16:creationId xmlns:a16="http://schemas.microsoft.com/office/drawing/2014/main" id="{C97B2C95-AD16-BF53-8AFF-B3E8E424D585}"/>
              </a:ext>
            </a:extLst>
          </p:cNvPr>
          <p:cNvSpPr>
            <a:spLocks noGrp="1"/>
          </p:cNvSpPr>
          <p:nvPr>
            <p:ph type="body" sz="quarter" idx="13"/>
          </p:nvPr>
        </p:nvSpPr>
        <p:spPr>
          <a:xfrm>
            <a:off x="2947620" y="1822985"/>
            <a:ext cx="7728297" cy="4006316"/>
          </a:xfrm>
        </p:spPr>
        <p:txBody>
          <a:bodyPr/>
          <a:lstStyle/>
          <a:p>
            <a:pPr>
              <a:lnSpc>
                <a:spcPct val="100000"/>
              </a:lnSpc>
              <a:spcBef>
                <a:spcPts val="0"/>
              </a:spcBef>
              <a:spcAft>
                <a:spcPts val="0"/>
              </a:spcAft>
            </a:pPr>
            <a:r>
              <a:rPr lang="en-US" dirty="0"/>
              <a:t>Changes can be made to forms up until they are signed.</a:t>
            </a:r>
          </a:p>
        </p:txBody>
      </p:sp>
      <p:sp>
        <p:nvSpPr>
          <p:cNvPr id="4" name="Slide Number Placeholder 3">
            <a:extLst>
              <a:ext uri="{FF2B5EF4-FFF2-40B4-BE49-F238E27FC236}">
                <a16:creationId xmlns:a16="http://schemas.microsoft.com/office/drawing/2014/main" id="{9C7CC385-D8E2-719D-0E46-E24D5751E0AA}"/>
              </a:ext>
            </a:extLst>
          </p:cNvPr>
          <p:cNvSpPr>
            <a:spLocks noGrp="1"/>
          </p:cNvSpPr>
          <p:nvPr>
            <p:ph type="sldNum" sz="quarter" idx="12"/>
          </p:nvPr>
        </p:nvSpPr>
        <p:spPr/>
        <p:txBody>
          <a:bodyPr/>
          <a:lstStyle/>
          <a:p>
            <a:fld id="{781057C3-FDA3-B146-AA6C-F3C04E67C803}" type="slidenum">
              <a:rPr lang="en-US" smtClean="0"/>
              <a:t>27</a:t>
            </a:fld>
            <a:endParaRPr lang="en-US" dirty="0"/>
          </a:p>
        </p:txBody>
      </p:sp>
      <p:sp>
        <p:nvSpPr>
          <p:cNvPr id="5" name="Footer Placeholder 4">
            <a:extLst>
              <a:ext uri="{FF2B5EF4-FFF2-40B4-BE49-F238E27FC236}">
                <a16:creationId xmlns:a16="http://schemas.microsoft.com/office/drawing/2014/main" id="{441C8E09-FB10-9819-2F2C-2B7DCD20D0E5}"/>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C052A71D-36E7-3ED8-A6B2-61AD13B9D8FF}"/>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1984255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6D09-700E-6971-7304-1C5B6409878C}"/>
              </a:ext>
            </a:extLst>
          </p:cNvPr>
          <p:cNvSpPr>
            <a:spLocks noGrp="1"/>
          </p:cNvSpPr>
          <p:nvPr>
            <p:ph type="title"/>
          </p:nvPr>
        </p:nvSpPr>
        <p:spPr/>
        <p:txBody>
          <a:bodyPr/>
          <a:lstStyle/>
          <a:p>
            <a:r>
              <a:rPr lang="en-US" dirty="0"/>
              <a:t>Benefits Information 7</a:t>
            </a:r>
          </a:p>
        </p:txBody>
      </p:sp>
      <p:sp>
        <p:nvSpPr>
          <p:cNvPr id="3" name="Text Placeholder 2">
            <a:extLst>
              <a:ext uri="{FF2B5EF4-FFF2-40B4-BE49-F238E27FC236}">
                <a16:creationId xmlns:a16="http://schemas.microsoft.com/office/drawing/2014/main" id="{5F1F9340-0B08-4B06-1A29-23317608EF5C}"/>
              </a:ext>
            </a:extLst>
          </p:cNvPr>
          <p:cNvSpPr>
            <a:spLocks noGrp="1"/>
          </p:cNvSpPr>
          <p:nvPr>
            <p:ph type="body" sz="quarter" idx="13"/>
          </p:nvPr>
        </p:nvSpPr>
        <p:spPr/>
        <p:txBody>
          <a:bodyPr/>
          <a:lstStyle/>
          <a:p>
            <a:r>
              <a:rPr lang="en-US" dirty="0"/>
              <a:t>Once all Questionnaire items are complete, select the ‘Close’ button at the bottom of the page to be returned to the task list to sign and submit the Benefits forms. Select the hyperlink for each form to be signed, then again in the new window that appears. </a:t>
            </a:r>
          </a:p>
        </p:txBody>
      </p:sp>
      <p:pic>
        <p:nvPicPr>
          <p:cNvPr id="8" name="Picture Placeholder 7" descr="Screenshot Task List page. Links to submit forms are highlighted.">
            <a:extLst>
              <a:ext uri="{FF2B5EF4-FFF2-40B4-BE49-F238E27FC236}">
                <a16:creationId xmlns:a16="http://schemas.microsoft.com/office/drawing/2014/main" id="{D7966370-774B-0C53-65FD-18D608C3CEA0}"/>
              </a:ext>
            </a:extLst>
          </p:cNvPr>
          <p:cNvPicPr>
            <a:picLocks noGrp="1" noChangeAspect="1"/>
          </p:cNvPicPr>
          <p:nvPr>
            <p:ph type="pic" sz="quarter" idx="14"/>
          </p:nvPr>
        </p:nvPicPr>
        <p:blipFill>
          <a:blip r:embed="rId3"/>
          <a:srcRect l="362" r="362"/>
          <a:stretch/>
        </p:blipFill>
        <p:spPr>
          <a:xfrm>
            <a:off x="752475" y="2309813"/>
            <a:ext cx="10414000" cy="3952875"/>
          </a:xfrm>
          <a:prstGeom prst="rect">
            <a:avLst/>
          </a:prstGeom>
        </p:spPr>
      </p:pic>
      <p:sp>
        <p:nvSpPr>
          <p:cNvPr id="5" name="Slide Number Placeholder 4">
            <a:extLst>
              <a:ext uri="{FF2B5EF4-FFF2-40B4-BE49-F238E27FC236}">
                <a16:creationId xmlns:a16="http://schemas.microsoft.com/office/drawing/2014/main" id="{7DFB6C63-CD4D-B63F-178A-107952324390}"/>
              </a:ext>
            </a:extLst>
          </p:cNvPr>
          <p:cNvSpPr>
            <a:spLocks noGrp="1"/>
          </p:cNvSpPr>
          <p:nvPr>
            <p:ph type="sldNum" sz="quarter" idx="12"/>
          </p:nvPr>
        </p:nvSpPr>
        <p:spPr/>
        <p:txBody>
          <a:bodyPr/>
          <a:lstStyle/>
          <a:p>
            <a:fld id="{781057C3-FDA3-B146-AA6C-F3C04E67C803}" type="slidenum">
              <a:rPr lang="en-US" smtClean="0"/>
              <a:t>28</a:t>
            </a:fld>
            <a:endParaRPr lang="en-US" dirty="0"/>
          </a:p>
        </p:txBody>
      </p:sp>
      <p:sp>
        <p:nvSpPr>
          <p:cNvPr id="6" name="Footer Placeholder 5">
            <a:extLst>
              <a:ext uri="{FF2B5EF4-FFF2-40B4-BE49-F238E27FC236}">
                <a16:creationId xmlns:a16="http://schemas.microsoft.com/office/drawing/2014/main" id="{921A08A3-BC07-54DD-5D35-5564BE7DC9E5}"/>
              </a:ext>
            </a:extLst>
          </p:cNvPr>
          <p:cNvSpPr>
            <a:spLocks noGrp="1"/>
          </p:cNvSpPr>
          <p:nvPr>
            <p:ph type="ftr" sz="quarter" idx="11"/>
          </p:nvPr>
        </p:nvSpPr>
        <p:spPr/>
        <p:txBody>
          <a:bodyPr/>
          <a:lstStyle/>
          <a:p>
            <a:r>
              <a:rPr lang="en-US" dirty="0"/>
              <a:t>USA Staffing Benefits User Guide | HRSS</a:t>
            </a:r>
          </a:p>
        </p:txBody>
      </p:sp>
      <p:sp>
        <p:nvSpPr>
          <p:cNvPr id="7" name="Date Placeholder 6">
            <a:extLst>
              <a:ext uri="{FF2B5EF4-FFF2-40B4-BE49-F238E27FC236}">
                <a16:creationId xmlns:a16="http://schemas.microsoft.com/office/drawing/2014/main" id="{3E83F7DA-CDA5-F0B1-665B-89E0A8B9FDD9}"/>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1729495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70F6A-1450-2319-AABF-E3E742466C3A}"/>
              </a:ext>
            </a:extLst>
          </p:cNvPr>
          <p:cNvSpPr>
            <a:spLocks noGrp="1"/>
          </p:cNvSpPr>
          <p:nvPr>
            <p:ph type="title"/>
          </p:nvPr>
        </p:nvSpPr>
        <p:spPr/>
        <p:txBody>
          <a:bodyPr/>
          <a:lstStyle/>
          <a:p>
            <a:r>
              <a:rPr lang="en-US" dirty="0"/>
              <a:t>Benefits Information 8</a:t>
            </a:r>
          </a:p>
        </p:txBody>
      </p:sp>
      <p:pic>
        <p:nvPicPr>
          <p:cNvPr id="8" name="Picture Placeholder 7" descr="Screenshot Questionnaires to Complete. Benefits Information is highlighted with the Update button to its right.">
            <a:extLst>
              <a:ext uri="{FF2B5EF4-FFF2-40B4-BE49-F238E27FC236}">
                <a16:creationId xmlns:a16="http://schemas.microsoft.com/office/drawing/2014/main" id="{55C1CF13-072A-8D4C-0693-D75E5A45B02C}"/>
              </a:ext>
            </a:extLst>
          </p:cNvPr>
          <p:cNvPicPr>
            <a:picLocks noGrp="1" noChangeAspect="1"/>
          </p:cNvPicPr>
          <p:nvPr>
            <p:ph type="pic" sz="quarter" idx="14"/>
          </p:nvPr>
        </p:nvPicPr>
        <p:blipFill>
          <a:blip r:embed="rId3"/>
          <a:srcRect l="22" r="22"/>
          <a:stretch/>
        </p:blipFill>
        <p:spPr>
          <a:xfrm>
            <a:off x="361950" y="1743075"/>
            <a:ext cx="11677650" cy="4140200"/>
          </a:xfrm>
          <a:prstGeom prst="rect">
            <a:avLst/>
          </a:prstGeom>
        </p:spPr>
      </p:pic>
      <p:sp>
        <p:nvSpPr>
          <p:cNvPr id="4" name="Slide Number Placeholder 3">
            <a:extLst>
              <a:ext uri="{FF2B5EF4-FFF2-40B4-BE49-F238E27FC236}">
                <a16:creationId xmlns:a16="http://schemas.microsoft.com/office/drawing/2014/main" id="{3EE6AE98-F7B9-42B4-13AE-BE55E8F1C799}"/>
              </a:ext>
            </a:extLst>
          </p:cNvPr>
          <p:cNvSpPr>
            <a:spLocks noGrp="1"/>
          </p:cNvSpPr>
          <p:nvPr>
            <p:ph type="sldNum" sz="quarter" idx="12"/>
          </p:nvPr>
        </p:nvSpPr>
        <p:spPr/>
        <p:txBody>
          <a:bodyPr/>
          <a:lstStyle/>
          <a:p>
            <a:fld id="{781057C3-FDA3-B146-AA6C-F3C04E67C803}" type="slidenum">
              <a:rPr lang="en-US" smtClean="0"/>
              <a:t>29</a:t>
            </a:fld>
            <a:endParaRPr lang="en-US" dirty="0"/>
          </a:p>
        </p:txBody>
      </p:sp>
      <p:sp>
        <p:nvSpPr>
          <p:cNvPr id="5" name="Footer Placeholder 4">
            <a:extLst>
              <a:ext uri="{FF2B5EF4-FFF2-40B4-BE49-F238E27FC236}">
                <a16:creationId xmlns:a16="http://schemas.microsoft.com/office/drawing/2014/main" id="{132EA3DB-BCCB-7E0E-E6CA-27899595C79C}"/>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B1F11F55-9DDA-5E71-5D15-CAA0864B01AD}"/>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2474403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9E65C-16AA-D045-5EAE-E61447EA8C48}"/>
              </a:ext>
            </a:extLst>
          </p:cNvPr>
          <p:cNvSpPr>
            <a:spLocks noGrp="1"/>
          </p:cNvSpPr>
          <p:nvPr>
            <p:ph type="title"/>
          </p:nvPr>
        </p:nvSpPr>
        <p:spPr/>
        <p:txBody>
          <a:bodyPr/>
          <a:lstStyle/>
          <a:p>
            <a:r>
              <a:rPr lang="en-US" dirty="0"/>
              <a:t>USA Staffing Help Center</a:t>
            </a:r>
          </a:p>
        </p:txBody>
      </p:sp>
      <p:sp>
        <p:nvSpPr>
          <p:cNvPr id="3" name="Content Placeholder 2">
            <a:extLst>
              <a:ext uri="{FF2B5EF4-FFF2-40B4-BE49-F238E27FC236}">
                <a16:creationId xmlns:a16="http://schemas.microsoft.com/office/drawing/2014/main" id="{DCFFCBFF-88AC-758B-2A20-AB4329797191}"/>
              </a:ext>
            </a:extLst>
          </p:cNvPr>
          <p:cNvSpPr>
            <a:spLocks noGrp="1"/>
          </p:cNvSpPr>
          <p:nvPr>
            <p:ph sz="half" idx="1"/>
          </p:nvPr>
        </p:nvSpPr>
        <p:spPr>
          <a:xfrm>
            <a:off x="495299" y="1827341"/>
            <a:ext cx="4647966" cy="4118166"/>
          </a:xfrm>
        </p:spPr>
        <p:txBody>
          <a:bodyPr/>
          <a:lstStyle/>
          <a:p>
            <a:r>
              <a:rPr lang="en-US" dirty="0"/>
              <a:t>When logged in to USA Staffing, a </a:t>
            </a:r>
            <a:r>
              <a:rPr lang="en-US" b="1" dirty="0"/>
              <a:t>Help Center </a:t>
            </a:r>
            <a:r>
              <a:rPr lang="en-US" dirty="0"/>
              <a:t>link appears at the top left of the screen. When selected, screenshots appear to assist employees with navigating each task.</a:t>
            </a:r>
          </a:p>
        </p:txBody>
      </p:sp>
      <p:sp>
        <p:nvSpPr>
          <p:cNvPr id="7" name="Text Placeholder 6">
            <a:extLst>
              <a:ext uri="{FF2B5EF4-FFF2-40B4-BE49-F238E27FC236}">
                <a16:creationId xmlns:a16="http://schemas.microsoft.com/office/drawing/2014/main" id="{84B5EE2F-46D9-3F94-E9FD-43B9A3384E6E}"/>
              </a:ext>
            </a:extLst>
          </p:cNvPr>
          <p:cNvSpPr>
            <a:spLocks noGrp="1"/>
          </p:cNvSpPr>
          <p:nvPr>
            <p:ph type="body" sz="quarter" idx="13"/>
          </p:nvPr>
        </p:nvSpPr>
        <p:spPr>
          <a:xfrm>
            <a:off x="0" y="6946901"/>
            <a:ext cx="12192000" cy="365126"/>
          </a:xfrm>
        </p:spPr>
        <p:txBody>
          <a:bodyPr/>
          <a:lstStyle/>
          <a:p>
            <a:r>
              <a:rPr lang="en-US" b="0" dirty="0"/>
              <a:t>Screenshot IRS Careers page. Red arrow points to Help Center link, third option from left on navigation bar. </a:t>
            </a:r>
          </a:p>
        </p:txBody>
      </p:sp>
      <p:sp>
        <p:nvSpPr>
          <p:cNvPr id="5" name="Slide Number Placeholder 4">
            <a:extLst>
              <a:ext uri="{FF2B5EF4-FFF2-40B4-BE49-F238E27FC236}">
                <a16:creationId xmlns:a16="http://schemas.microsoft.com/office/drawing/2014/main" id="{C7109799-DFF2-B249-21D6-F4EC4308F859}"/>
              </a:ext>
            </a:extLst>
          </p:cNvPr>
          <p:cNvSpPr>
            <a:spLocks noGrp="1"/>
          </p:cNvSpPr>
          <p:nvPr>
            <p:ph type="sldNum" sz="quarter" idx="12"/>
          </p:nvPr>
        </p:nvSpPr>
        <p:spPr/>
        <p:txBody>
          <a:bodyPr/>
          <a:lstStyle/>
          <a:p>
            <a:fld id="{781057C3-FDA3-B146-AA6C-F3C04E67C803}" type="slidenum">
              <a:rPr lang="en-US" smtClean="0"/>
              <a:t>3</a:t>
            </a:fld>
            <a:endParaRPr lang="en-US" dirty="0"/>
          </a:p>
        </p:txBody>
      </p:sp>
      <p:sp>
        <p:nvSpPr>
          <p:cNvPr id="4" name="Footer Placeholder 3">
            <a:extLst>
              <a:ext uri="{FF2B5EF4-FFF2-40B4-BE49-F238E27FC236}">
                <a16:creationId xmlns:a16="http://schemas.microsoft.com/office/drawing/2014/main" id="{947CF719-1692-E409-A659-1671EB3D9568}"/>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EAC907AD-260C-2F73-DD50-A2ABE53E1C9A}"/>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134968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1279-3291-D17D-664A-6E1C89ADFB33}"/>
              </a:ext>
            </a:extLst>
          </p:cNvPr>
          <p:cNvSpPr>
            <a:spLocks noGrp="1"/>
          </p:cNvSpPr>
          <p:nvPr>
            <p:ph type="title"/>
          </p:nvPr>
        </p:nvSpPr>
        <p:spPr/>
        <p:txBody>
          <a:bodyPr/>
          <a:lstStyle/>
          <a:p>
            <a:r>
              <a:rPr lang="en-US" dirty="0"/>
              <a:t>Benefits Information 9</a:t>
            </a:r>
          </a:p>
        </p:txBody>
      </p:sp>
      <p:sp>
        <p:nvSpPr>
          <p:cNvPr id="3" name="Text Placeholder 2">
            <a:extLst>
              <a:ext uri="{FF2B5EF4-FFF2-40B4-BE49-F238E27FC236}">
                <a16:creationId xmlns:a16="http://schemas.microsoft.com/office/drawing/2014/main" id="{83A4AF07-ED69-92CE-42BE-9AAE485D92D4}"/>
              </a:ext>
            </a:extLst>
          </p:cNvPr>
          <p:cNvSpPr>
            <a:spLocks noGrp="1"/>
          </p:cNvSpPr>
          <p:nvPr>
            <p:ph type="body" sz="quarter" idx="13"/>
          </p:nvPr>
        </p:nvSpPr>
        <p:spPr>
          <a:xfrm>
            <a:off x="759504" y="1707886"/>
            <a:ext cx="10709275" cy="4781814"/>
          </a:xfrm>
        </p:spPr>
        <p:txBody>
          <a:bodyPr/>
          <a:lstStyle/>
          <a:p>
            <a:pPr>
              <a:lnSpc>
                <a:spcPct val="100000"/>
              </a:lnSpc>
              <a:spcBef>
                <a:spcPts val="0"/>
              </a:spcBef>
              <a:spcAft>
                <a:spcPts val="4000"/>
              </a:spcAft>
            </a:pPr>
            <a:r>
              <a:rPr lang="en-US" sz="3800" b="1" dirty="0"/>
              <a:t>Employees must submit finalized FEHB and FEGLI forms, not just answer the Questionnaire.</a:t>
            </a:r>
          </a:p>
          <a:p>
            <a:pPr>
              <a:lnSpc>
                <a:spcPct val="100000"/>
              </a:lnSpc>
              <a:spcBef>
                <a:spcPts val="0"/>
              </a:spcBef>
              <a:spcAft>
                <a:spcPts val="0"/>
              </a:spcAft>
            </a:pPr>
            <a:r>
              <a:rPr lang="en-US" sz="3800" b="1" dirty="0"/>
              <a:t>Failure to do so within the 60-day timeframe </a:t>
            </a:r>
          </a:p>
          <a:p>
            <a:pPr>
              <a:lnSpc>
                <a:spcPct val="100000"/>
              </a:lnSpc>
              <a:spcBef>
                <a:spcPts val="0"/>
              </a:spcBef>
              <a:spcAft>
                <a:spcPts val="0"/>
              </a:spcAft>
            </a:pPr>
            <a:r>
              <a:rPr lang="en-US" sz="3800" b="1" dirty="0"/>
              <a:t>will result in waived health benefits and default to enrollment in Basic life insurance coverage.</a:t>
            </a:r>
          </a:p>
        </p:txBody>
      </p:sp>
    </p:spTree>
    <p:extLst>
      <p:ext uri="{BB962C8B-B14F-4D97-AF65-F5344CB8AC3E}">
        <p14:creationId xmlns:p14="http://schemas.microsoft.com/office/powerpoint/2010/main" val="3670594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A1FB9-9A73-B41F-7CBB-C4CD17D8E8DB}"/>
              </a:ext>
            </a:extLst>
          </p:cNvPr>
          <p:cNvSpPr>
            <a:spLocks noGrp="1"/>
          </p:cNvSpPr>
          <p:nvPr>
            <p:ph type="title"/>
          </p:nvPr>
        </p:nvSpPr>
        <p:spPr/>
        <p:txBody>
          <a:bodyPr/>
          <a:lstStyle/>
          <a:p>
            <a:r>
              <a:rPr lang="en-US" dirty="0"/>
              <a:t>Submit Benefits Information 1</a:t>
            </a:r>
          </a:p>
        </p:txBody>
      </p:sp>
      <p:sp>
        <p:nvSpPr>
          <p:cNvPr id="3" name="Text Placeholder 2">
            <a:extLst>
              <a:ext uri="{FF2B5EF4-FFF2-40B4-BE49-F238E27FC236}">
                <a16:creationId xmlns:a16="http://schemas.microsoft.com/office/drawing/2014/main" id="{73FB6C78-D493-6A39-A1F1-E9D3B1C71C28}"/>
              </a:ext>
            </a:extLst>
          </p:cNvPr>
          <p:cNvSpPr>
            <a:spLocks noGrp="1"/>
          </p:cNvSpPr>
          <p:nvPr>
            <p:ph type="body" sz="quarter" idx="13"/>
          </p:nvPr>
        </p:nvSpPr>
        <p:spPr>
          <a:xfrm>
            <a:off x="876300" y="1593296"/>
            <a:ext cx="10286071" cy="1062038"/>
          </a:xfrm>
        </p:spPr>
        <p:txBody>
          <a:bodyPr/>
          <a:lstStyle/>
          <a:p>
            <a:r>
              <a:rPr lang="en-US" sz="2400" b="1" dirty="0"/>
              <a:t>Review the forms for accuracy, </a:t>
            </a:r>
            <a:r>
              <a:rPr lang="en-US" sz="2400" dirty="0"/>
              <a:t>then select the ‘Confirm’ button. Then select the ‘Sign and Submit after EOD’ button. </a:t>
            </a:r>
          </a:p>
        </p:txBody>
      </p:sp>
      <p:pic>
        <p:nvPicPr>
          <p:cNvPr id="8" name="Picture Placeholder 7" descr="Two screenshots. Highlighted Confirm button at bottom of page; Sign and Submit after EOD button. ">
            <a:extLst>
              <a:ext uri="{FF2B5EF4-FFF2-40B4-BE49-F238E27FC236}">
                <a16:creationId xmlns:a16="http://schemas.microsoft.com/office/drawing/2014/main" id="{8A564281-73AC-8153-1544-DF1272627F83}"/>
              </a:ext>
            </a:extLst>
          </p:cNvPr>
          <p:cNvPicPr>
            <a:picLocks noGrp="1" noChangeAspect="1"/>
          </p:cNvPicPr>
          <p:nvPr>
            <p:ph type="pic" sz="quarter" idx="14"/>
          </p:nvPr>
        </p:nvPicPr>
        <p:blipFill>
          <a:blip r:embed="rId3"/>
          <a:srcRect t="1171" b="1171"/>
          <a:stretch/>
        </p:blipFill>
        <p:spPr>
          <a:xfrm>
            <a:off x="857673" y="2391528"/>
            <a:ext cx="10590139" cy="4096358"/>
          </a:xfrm>
          <a:prstGeom prst="rect">
            <a:avLst/>
          </a:prstGeom>
        </p:spPr>
      </p:pic>
      <p:sp>
        <p:nvSpPr>
          <p:cNvPr id="5" name="Slide Number Placeholder 4">
            <a:extLst>
              <a:ext uri="{FF2B5EF4-FFF2-40B4-BE49-F238E27FC236}">
                <a16:creationId xmlns:a16="http://schemas.microsoft.com/office/drawing/2014/main" id="{001CD645-2961-6BCD-AF6B-0359592FF6D2}"/>
              </a:ext>
            </a:extLst>
          </p:cNvPr>
          <p:cNvSpPr>
            <a:spLocks noGrp="1"/>
          </p:cNvSpPr>
          <p:nvPr>
            <p:ph type="sldNum" sz="quarter" idx="12"/>
          </p:nvPr>
        </p:nvSpPr>
        <p:spPr/>
        <p:txBody>
          <a:bodyPr/>
          <a:lstStyle/>
          <a:p>
            <a:fld id="{781057C3-FDA3-B146-AA6C-F3C04E67C803}" type="slidenum">
              <a:rPr lang="en-US" smtClean="0"/>
              <a:t>31</a:t>
            </a:fld>
            <a:endParaRPr lang="en-US" dirty="0"/>
          </a:p>
        </p:txBody>
      </p:sp>
      <p:sp>
        <p:nvSpPr>
          <p:cNvPr id="6" name="Footer Placeholder 5">
            <a:extLst>
              <a:ext uri="{FF2B5EF4-FFF2-40B4-BE49-F238E27FC236}">
                <a16:creationId xmlns:a16="http://schemas.microsoft.com/office/drawing/2014/main" id="{F9624054-A093-31CC-271E-BD1461EBC173}"/>
              </a:ext>
            </a:extLst>
          </p:cNvPr>
          <p:cNvSpPr>
            <a:spLocks noGrp="1"/>
          </p:cNvSpPr>
          <p:nvPr>
            <p:ph type="ftr" sz="quarter" idx="11"/>
          </p:nvPr>
        </p:nvSpPr>
        <p:spPr/>
        <p:txBody>
          <a:bodyPr/>
          <a:lstStyle/>
          <a:p>
            <a:r>
              <a:rPr lang="en-US" dirty="0"/>
              <a:t>USA Staffing Benefits User Guide | HRSS</a:t>
            </a:r>
          </a:p>
        </p:txBody>
      </p:sp>
      <p:sp>
        <p:nvSpPr>
          <p:cNvPr id="7" name="Date Placeholder 6">
            <a:extLst>
              <a:ext uri="{FF2B5EF4-FFF2-40B4-BE49-F238E27FC236}">
                <a16:creationId xmlns:a16="http://schemas.microsoft.com/office/drawing/2014/main" id="{96C38AB8-6D3E-3327-40DF-1171E59815C9}"/>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1155284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16D26-A5F7-0D39-1048-1185EE76286D}"/>
              </a:ext>
            </a:extLst>
          </p:cNvPr>
          <p:cNvSpPr>
            <a:spLocks noGrp="1"/>
          </p:cNvSpPr>
          <p:nvPr>
            <p:ph type="title"/>
          </p:nvPr>
        </p:nvSpPr>
        <p:spPr/>
        <p:txBody>
          <a:bodyPr/>
          <a:lstStyle/>
          <a:p>
            <a:r>
              <a:rPr lang="en-US" dirty="0"/>
              <a:t>Submit Benefits Information 2</a:t>
            </a:r>
          </a:p>
        </p:txBody>
      </p:sp>
      <p:sp>
        <p:nvSpPr>
          <p:cNvPr id="3" name="Text Placeholder 2">
            <a:extLst>
              <a:ext uri="{FF2B5EF4-FFF2-40B4-BE49-F238E27FC236}">
                <a16:creationId xmlns:a16="http://schemas.microsoft.com/office/drawing/2014/main" id="{9BBE0A27-B657-F07D-72F1-E0AE019FE5EB}"/>
              </a:ext>
            </a:extLst>
          </p:cNvPr>
          <p:cNvSpPr>
            <a:spLocks noGrp="1"/>
          </p:cNvSpPr>
          <p:nvPr>
            <p:ph type="body" sz="quarter" idx="13"/>
          </p:nvPr>
        </p:nvSpPr>
        <p:spPr>
          <a:xfrm>
            <a:off x="1108984" y="1338946"/>
            <a:ext cx="9907626" cy="1062038"/>
          </a:xfrm>
        </p:spPr>
        <p:txBody>
          <a:bodyPr/>
          <a:lstStyle/>
          <a:p>
            <a:r>
              <a:rPr lang="en-US" sz="2400" dirty="0"/>
              <a:t>Follow the same process to sign and submit any remaining forms indicated by a red square. </a:t>
            </a:r>
          </a:p>
        </p:txBody>
      </p:sp>
      <p:pic>
        <p:nvPicPr>
          <p:cNvPr id="11" name="Picture Placeholder 10" descr="Screenshot of task list. Arrow points to last item having an red outlined square at left of screen.  ">
            <a:extLst>
              <a:ext uri="{FF2B5EF4-FFF2-40B4-BE49-F238E27FC236}">
                <a16:creationId xmlns:a16="http://schemas.microsoft.com/office/drawing/2014/main" id="{F05757E8-487C-A489-2DD1-608515DC7703}"/>
              </a:ext>
            </a:extLst>
          </p:cNvPr>
          <p:cNvPicPr>
            <a:picLocks noGrp="1" noChangeAspect="1"/>
          </p:cNvPicPr>
          <p:nvPr>
            <p:ph type="pic" sz="quarter" idx="14"/>
          </p:nvPr>
        </p:nvPicPr>
        <p:blipFill>
          <a:blip r:embed="rId3"/>
          <a:srcRect t="39" b="39"/>
          <a:stretch>
            <a:fillRect/>
          </a:stretch>
        </p:blipFill>
        <p:spPr>
          <a:xfrm>
            <a:off x="619125" y="2136775"/>
            <a:ext cx="11039475" cy="4125913"/>
          </a:xfrm>
          <a:prstGeom prst="rect">
            <a:avLst/>
          </a:prstGeom>
        </p:spPr>
      </p:pic>
      <p:sp>
        <p:nvSpPr>
          <p:cNvPr id="5" name="Slide Number Placeholder 4">
            <a:extLst>
              <a:ext uri="{FF2B5EF4-FFF2-40B4-BE49-F238E27FC236}">
                <a16:creationId xmlns:a16="http://schemas.microsoft.com/office/drawing/2014/main" id="{7F4D54FD-E981-D1BE-BCF9-48586DA5FC0E}"/>
              </a:ext>
            </a:extLst>
          </p:cNvPr>
          <p:cNvSpPr>
            <a:spLocks noGrp="1"/>
          </p:cNvSpPr>
          <p:nvPr>
            <p:ph type="sldNum" sz="quarter" idx="12"/>
          </p:nvPr>
        </p:nvSpPr>
        <p:spPr/>
        <p:txBody>
          <a:bodyPr/>
          <a:lstStyle/>
          <a:p>
            <a:fld id="{781057C3-FDA3-B146-AA6C-F3C04E67C803}" type="slidenum">
              <a:rPr lang="en-US" smtClean="0"/>
              <a:t>32</a:t>
            </a:fld>
            <a:endParaRPr lang="en-US" dirty="0"/>
          </a:p>
        </p:txBody>
      </p:sp>
      <p:sp>
        <p:nvSpPr>
          <p:cNvPr id="6" name="Footer Placeholder 5">
            <a:extLst>
              <a:ext uri="{FF2B5EF4-FFF2-40B4-BE49-F238E27FC236}">
                <a16:creationId xmlns:a16="http://schemas.microsoft.com/office/drawing/2014/main" id="{04D64639-BD2B-6828-7313-95EC2A1AAA5F}"/>
              </a:ext>
            </a:extLst>
          </p:cNvPr>
          <p:cNvSpPr>
            <a:spLocks noGrp="1"/>
          </p:cNvSpPr>
          <p:nvPr>
            <p:ph type="ftr" sz="quarter" idx="11"/>
          </p:nvPr>
        </p:nvSpPr>
        <p:spPr/>
        <p:txBody>
          <a:bodyPr/>
          <a:lstStyle/>
          <a:p>
            <a:r>
              <a:rPr lang="en-US" dirty="0"/>
              <a:t>USA Staffing Benefits User Guide | HRSS</a:t>
            </a:r>
          </a:p>
        </p:txBody>
      </p:sp>
      <p:sp>
        <p:nvSpPr>
          <p:cNvPr id="7" name="Date Placeholder 6">
            <a:extLst>
              <a:ext uri="{FF2B5EF4-FFF2-40B4-BE49-F238E27FC236}">
                <a16:creationId xmlns:a16="http://schemas.microsoft.com/office/drawing/2014/main" id="{335DF9DE-D512-27C9-F9E0-537F2FBE3E0D}"/>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1887682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BF4D7-6DEF-22A5-6FC5-2F626A00C955}"/>
              </a:ext>
            </a:extLst>
          </p:cNvPr>
          <p:cNvSpPr>
            <a:spLocks noGrp="1"/>
          </p:cNvSpPr>
          <p:nvPr>
            <p:ph type="title"/>
          </p:nvPr>
        </p:nvSpPr>
        <p:spPr/>
        <p:txBody>
          <a:bodyPr/>
          <a:lstStyle/>
          <a:p>
            <a:r>
              <a:rPr lang="en-US" dirty="0"/>
              <a:t>Submit Benefits Information 3</a:t>
            </a:r>
          </a:p>
        </p:txBody>
      </p:sp>
      <p:sp>
        <p:nvSpPr>
          <p:cNvPr id="3" name="Text Placeholder 2">
            <a:extLst>
              <a:ext uri="{FF2B5EF4-FFF2-40B4-BE49-F238E27FC236}">
                <a16:creationId xmlns:a16="http://schemas.microsoft.com/office/drawing/2014/main" id="{64D4BBEB-8DC1-4A63-7D40-FC13531F2678}"/>
              </a:ext>
            </a:extLst>
          </p:cNvPr>
          <p:cNvSpPr>
            <a:spLocks noGrp="1"/>
          </p:cNvSpPr>
          <p:nvPr>
            <p:ph type="body" sz="quarter" idx="13"/>
          </p:nvPr>
        </p:nvSpPr>
        <p:spPr>
          <a:xfrm>
            <a:off x="1087118" y="1391031"/>
            <a:ext cx="9469121" cy="1062038"/>
          </a:xfrm>
        </p:spPr>
        <p:txBody>
          <a:bodyPr/>
          <a:lstStyle/>
          <a:p>
            <a:r>
              <a:rPr lang="en-US" sz="2400" dirty="0"/>
              <a:t>Once the form reflects the green checkmark select the ‘Close’ button to return to the task list.</a:t>
            </a:r>
          </a:p>
        </p:txBody>
      </p:sp>
      <p:pic>
        <p:nvPicPr>
          <p:cNvPr id="9" name="Picture Placeholder 8" descr="Screenshot Completed Task. Arrow points to green checkmark  to the left of screen. ">
            <a:extLst>
              <a:ext uri="{FF2B5EF4-FFF2-40B4-BE49-F238E27FC236}">
                <a16:creationId xmlns:a16="http://schemas.microsoft.com/office/drawing/2014/main" id="{D12F25A2-60D3-20F0-9034-F7541B4C7CE6}"/>
              </a:ext>
            </a:extLst>
          </p:cNvPr>
          <p:cNvPicPr>
            <a:picLocks noGrp="1" noChangeAspect="1"/>
          </p:cNvPicPr>
          <p:nvPr>
            <p:ph type="pic" sz="quarter" idx="14"/>
          </p:nvPr>
        </p:nvPicPr>
        <p:blipFill>
          <a:blip r:embed="rId3">
            <a:extLst>
              <a:ext uri="{96DAC541-7B7A-43D3-8B79-37D633B846F1}">
                <asvg:svgBlip xmlns:asvg="http://schemas.microsoft.com/office/drawing/2016/SVG/main" r:embed="rId4"/>
              </a:ext>
            </a:extLst>
          </a:blip>
          <a:srcRect t="1456" b="1456"/>
          <a:stretch/>
        </p:blipFill>
        <p:spPr>
          <a:xfrm>
            <a:off x="619125" y="1958975"/>
            <a:ext cx="11039475" cy="4303713"/>
          </a:xfrm>
          <a:prstGeom prst="rect">
            <a:avLst/>
          </a:prstGeom>
        </p:spPr>
      </p:pic>
      <p:sp>
        <p:nvSpPr>
          <p:cNvPr id="5" name="Slide Number Placeholder 4">
            <a:extLst>
              <a:ext uri="{FF2B5EF4-FFF2-40B4-BE49-F238E27FC236}">
                <a16:creationId xmlns:a16="http://schemas.microsoft.com/office/drawing/2014/main" id="{81B44569-7926-CDD8-128D-7E1D777445F0}"/>
              </a:ext>
            </a:extLst>
          </p:cNvPr>
          <p:cNvSpPr>
            <a:spLocks noGrp="1"/>
          </p:cNvSpPr>
          <p:nvPr>
            <p:ph type="sldNum" sz="quarter" idx="12"/>
          </p:nvPr>
        </p:nvSpPr>
        <p:spPr/>
        <p:txBody>
          <a:bodyPr/>
          <a:lstStyle/>
          <a:p>
            <a:fld id="{781057C3-FDA3-B146-AA6C-F3C04E67C803}" type="slidenum">
              <a:rPr lang="en-US" smtClean="0"/>
              <a:t>33</a:t>
            </a:fld>
            <a:endParaRPr lang="en-US" dirty="0"/>
          </a:p>
        </p:txBody>
      </p:sp>
      <p:sp>
        <p:nvSpPr>
          <p:cNvPr id="6" name="Footer Placeholder 5">
            <a:extLst>
              <a:ext uri="{FF2B5EF4-FFF2-40B4-BE49-F238E27FC236}">
                <a16:creationId xmlns:a16="http://schemas.microsoft.com/office/drawing/2014/main" id="{74394A94-BA21-EE5A-548F-8856D6276232}"/>
              </a:ext>
            </a:extLst>
          </p:cNvPr>
          <p:cNvSpPr>
            <a:spLocks noGrp="1"/>
          </p:cNvSpPr>
          <p:nvPr>
            <p:ph type="ftr" sz="quarter" idx="11"/>
          </p:nvPr>
        </p:nvSpPr>
        <p:spPr/>
        <p:txBody>
          <a:bodyPr/>
          <a:lstStyle/>
          <a:p>
            <a:r>
              <a:rPr lang="en-US" dirty="0"/>
              <a:t>USA Staffing Benefits User Guide | HRSS</a:t>
            </a:r>
          </a:p>
        </p:txBody>
      </p:sp>
      <p:sp>
        <p:nvSpPr>
          <p:cNvPr id="7" name="Date Placeholder 6">
            <a:extLst>
              <a:ext uri="{FF2B5EF4-FFF2-40B4-BE49-F238E27FC236}">
                <a16:creationId xmlns:a16="http://schemas.microsoft.com/office/drawing/2014/main" id="{9F5398F5-7268-B794-0FAF-97D130B27DFB}"/>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3541669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10D6-0663-DD48-BEBE-D2EBD913AF46}"/>
              </a:ext>
            </a:extLst>
          </p:cNvPr>
          <p:cNvSpPr>
            <a:spLocks noGrp="1"/>
          </p:cNvSpPr>
          <p:nvPr>
            <p:ph type="title"/>
          </p:nvPr>
        </p:nvSpPr>
        <p:spPr/>
        <p:txBody>
          <a:bodyPr/>
          <a:lstStyle/>
          <a:p>
            <a:r>
              <a:rPr lang="en-US" dirty="0"/>
              <a:t>Submit Benefits Information 4</a:t>
            </a:r>
          </a:p>
        </p:txBody>
      </p:sp>
      <p:sp>
        <p:nvSpPr>
          <p:cNvPr id="3" name="Text Placeholder 2">
            <a:extLst>
              <a:ext uri="{FF2B5EF4-FFF2-40B4-BE49-F238E27FC236}">
                <a16:creationId xmlns:a16="http://schemas.microsoft.com/office/drawing/2014/main" id="{40A2C68A-B6CC-7AF0-B288-B25C230A0FD1}"/>
              </a:ext>
            </a:extLst>
          </p:cNvPr>
          <p:cNvSpPr>
            <a:spLocks noGrp="1"/>
          </p:cNvSpPr>
          <p:nvPr>
            <p:ph type="body" sz="quarter" idx="13"/>
          </p:nvPr>
        </p:nvSpPr>
        <p:spPr/>
        <p:txBody>
          <a:bodyPr/>
          <a:lstStyle/>
          <a:p>
            <a:r>
              <a:rPr lang="en-US" dirty="0"/>
              <a:t>Failure to return to the task list and sign the benefits forms will result in the forms being deemed incomplete and not sent to the servicing personnel office for processing.</a:t>
            </a:r>
          </a:p>
        </p:txBody>
      </p:sp>
      <p:sp>
        <p:nvSpPr>
          <p:cNvPr id="4" name="Slide Number Placeholder 3">
            <a:extLst>
              <a:ext uri="{FF2B5EF4-FFF2-40B4-BE49-F238E27FC236}">
                <a16:creationId xmlns:a16="http://schemas.microsoft.com/office/drawing/2014/main" id="{A9BA27B5-42E0-324D-E99B-73701B2EDFA9}"/>
              </a:ext>
            </a:extLst>
          </p:cNvPr>
          <p:cNvSpPr>
            <a:spLocks noGrp="1"/>
          </p:cNvSpPr>
          <p:nvPr>
            <p:ph type="sldNum" sz="quarter" idx="12"/>
          </p:nvPr>
        </p:nvSpPr>
        <p:spPr/>
        <p:txBody>
          <a:bodyPr/>
          <a:lstStyle/>
          <a:p>
            <a:fld id="{781057C3-FDA3-B146-AA6C-F3C04E67C803}" type="slidenum">
              <a:rPr lang="en-US" smtClean="0"/>
              <a:t>34</a:t>
            </a:fld>
            <a:endParaRPr lang="en-US" dirty="0"/>
          </a:p>
        </p:txBody>
      </p:sp>
      <p:sp>
        <p:nvSpPr>
          <p:cNvPr id="5" name="Footer Placeholder 4">
            <a:extLst>
              <a:ext uri="{FF2B5EF4-FFF2-40B4-BE49-F238E27FC236}">
                <a16:creationId xmlns:a16="http://schemas.microsoft.com/office/drawing/2014/main" id="{31DF12ED-2A97-610B-2CA1-9C1086821964}"/>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96B87659-75B9-7B20-20B5-31FCC945B41E}"/>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764127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B6B2B-74FD-4DC4-8AF2-845C6EE35364}"/>
              </a:ext>
            </a:extLst>
          </p:cNvPr>
          <p:cNvSpPr>
            <a:spLocks noGrp="1"/>
          </p:cNvSpPr>
          <p:nvPr>
            <p:ph type="title"/>
          </p:nvPr>
        </p:nvSpPr>
        <p:spPr/>
        <p:txBody>
          <a:bodyPr/>
          <a:lstStyle/>
          <a:p>
            <a:r>
              <a:rPr lang="en-US" dirty="0"/>
              <a:t>Submit Benefits Information 5</a:t>
            </a:r>
          </a:p>
        </p:txBody>
      </p:sp>
      <p:pic>
        <p:nvPicPr>
          <p:cNvPr id="8" name="Picture Placeholder 7" descr="Screenshot consent page. Highlighted: I Agree button.">
            <a:extLst>
              <a:ext uri="{FF2B5EF4-FFF2-40B4-BE49-F238E27FC236}">
                <a16:creationId xmlns:a16="http://schemas.microsoft.com/office/drawing/2014/main" id="{2FC4880A-E62C-47E3-FF47-FDD473B2D60F}"/>
              </a:ext>
            </a:extLst>
          </p:cNvPr>
          <p:cNvPicPr>
            <a:picLocks noGrp="1" noChangeAspect="1"/>
          </p:cNvPicPr>
          <p:nvPr>
            <p:ph type="pic" sz="quarter" idx="14"/>
          </p:nvPr>
        </p:nvPicPr>
        <p:blipFill>
          <a:blip r:embed="rId3"/>
          <a:srcRect t="1106" b="1106"/>
          <a:stretch/>
        </p:blipFill>
        <p:spPr>
          <a:xfrm>
            <a:off x="311150" y="1655763"/>
            <a:ext cx="11569700" cy="3940175"/>
          </a:xfrm>
          <a:prstGeom prst="rect">
            <a:avLst/>
          </a:prstGeom>
        </p:spPr>
      </p:pic>
      <p:sp>
        <p:nvSpPr>
          <p:cNvPr id="4" name="Slide Number Placeholder 3">
            <a:extLst>
              <a:ext uri="{FF2B5EF4-FFF2-40B4-BE49-F238E27FC236}">
                <a16:creationId xmlns:a16="http://schemas.microsoft.com/office/drawing/2014/main" id="{4239A6FB-7261-D155-2975-6D197CC4683E}"/>
              </a:ext>
            </a:extLst>
          </p:cNvPr>
          <p:cNvSpPr>
            <a:spLocks noGrp="1"/>
          </p:cNvSpPr>
          <p:nvPr>
            <p:ph type="sldNum" sz="quarter" idx="12"/>
          </p:nvPr>
        </p:nvSpPr>
        <p:spPr/>
        <p:txBody>
          <a:bodyPr/>
          <a:lstStyle/>
          <a:p>
            <a:fld id="{781057C3-FDA3-B146-AA6C-F3C04E67C803}" type="slidenum">
              <a:rPr lang="en-US" smtClean="0"/>
              <a:t>35</a:t>
            </a:fld>
            <a:endParaRPr lang="en-US" dirty="0"/>
          </a:p>
        </p:txBody>
      </p:sp>
      <p:sp>
        <p:nvSpPr>
          <p:cNvPr id="5" name="Footer Placeholder 4">
            <a:extLst>
              <a:ext uri="{FF2B5EF4-FFF2-40B4-BE49-F238E27FC236}">
                <a16:creationId xmlns:a16="http://schemas.microsoft.com/office/drawing/2014/main" id="{80CC59F9-DBE8-1D20-C0FD-EEAE93024EE3}"/>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2D47E92C-E8F8-944A-C70D-89B5DA2CCD14}"/>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3961337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F9642-E12D-D8E9-31BD-0F0A9DC71A5B}"/>
              </a:ext>
            </a:extLst>
          </p:cNvPr>
          <p:cNvSpPr>
            <a:spLocks noGrp="1"/>
          </p:cNvSpPr>
          <p:nvPr>
            <p:ph type="title"/>
          </p:nvPr>
        </p:nvSpPr>
        <p:spPr/>
        <p:txBody>
          <a:bodyPr/>
          <a:lstStyle/>
          <a:p>
            <a:r>
              <a:rPr lang="en-US" dirty="0"/>
              <a:t>Submit Benefits Information 6</a:t>
            </a:r>
          </a:p>
        </p:txBody>
      </p:sp>
      <p:sp>
        <p:nvSpPr>
          <p:cNvPr id="3" name="Text Placeholder 2">
            <a:extLst>
              <a:ext uri="{FF2B5EF4-FFF2-40B4-BE49-F238E27FC236}">
                <a16:creationId xmlns:a16="http://schemas.microsoft.com/office/drawing/2014/main" id="{914E5008-37B0-2253-110F-AB948EBD4AF2}"/>
              </a:ext>
            </a:extLst>
          </p:cNvPr>
          <p:cNvSpPr>
            <a:spLocks noGrp="1"/>
          </p:cNvSpPr>
          <p:nvPr>
            <p:ph type="body" sz="quarter" idx="13"/>
          </p:nvPr>
        </p:nvSpPr>
        <p:spPr>
          <a:xfrm>
            <a:off x="944880" y="1619250"/>
            <a:ext cx="10006149" cy="1062038"/>
          </a:xfrm>
        </p:spPr>
        <p:txBody>
          <a:bodyPr/>
          <a:lstStyle/>
          <a:p>
            <a:r>
              <a:rPr lang="en-US" sz="2800" dirty="0">
                <a:solidFill>
                  <a:srgbClr val="0A3161"/>
                </a:solidFill>
              </a:rPr>
              <a:t>Once all tasks have been completed, the ‘Congratulations’  popup will appear and the progress bar should be at 100%. </a:t>
            </a:r>
          </a:p>
        </p:txBody>
      </p:sp>
      <p:pic>
        <p:nvPicPr>
          <p:cNvPr id="9" name="Picture Placeholder 8" descr="Screenshot of a pop-up screen reads the headline: Congratulations! Close button is highlighted at the bottom right of screen.">
            <a:extLst>
              <a:ext uri="{FF2B5EF4-FFF2-40B4-BE49-F238E27FC236}">
                <a16:creationId xmlns:a16="http://schemas.microsoft.com/office/drawing/2014/main" id="{698B1BE7-8B82-D9B2-FB83-F62C9E98E73A}"/>
              </a:ext>
            </a:extLst>
          </p:cNvPr>
          <p:cNvPicPr>
            <a:picLocks noGrp="1" noChangeAspect="1"/>
          </p:cNvPicPr>
          <p:nvPr>
            <p:ph type="pic" sz="quarter" idx="14"/>
          </p:nvPr>
        </p:nvPicPr>
        <p:blipFill>
          <a:blip r:embed="rId3"/>
          <a:srcRect l="7" r="7"/>
          <a:stretch/>
        </p:blipFill>
        <p:spPr>
          <a:xfrm>
            <a:off x="147638" y="2722563"/>
            <a:ext cx="11896725" cy="3382962"/>
          </a:xfrm>
          <a:prstGeom prst="rect">
            <a:avLst/>
          </a:prstGeom>
        </p:spPr>
      </p:pic>
      <p:sp>
        <p:nvSpPr>
          <p:cNvPr id="5" name="Slide Number Placeholder 4">
            <a:extLst>
              <a:ext uri="{FF2B5EF4-FFF2-40B4-BE49-F238E27FC236}">
                <a16:creationId xmlns:a16="http://schemas.microsoft.com/office/drawing/2014/main" id="{58F0F58F-11BA-81EC-C1C6-01D07E686CA7}"/>
              </a:ext>
            </a:extLst>
          </p:cNvPr>
          <p:cNvSpPr>
            <a:spLocks noGrp="1"/>
          </p:cNvSpPr>
          <p:nvPr>
            <p:ph type="sldNum" sz="quarter" idx="12"/>
          </p:nvPr>
        </p:nvSpPr>
        <p:spPr/>
        <p:txBody>
          <a:bodyPr/>
          <a:lstStyle/>
          <a:p>
            <a:fld id="{781057C3-FDA3-B146-AA6C-F3C04E67C803}" type="slidenum">
              <a:rPr lang="en-US" smtClean="0"/>
              <a:t>36</a:t>
            </a:fld>
            <a:endParaRPr lang="en-US" dirty="0"/>
          </a:p>
        </p:txBody>
      </p:sp>
      <p:sp>
        <p:nvSpPr>
          <p:cNvPr id="6" name="Footer Placeholder 5">
            <a:extLst>
              <a:ext uri="{FF2B5EF4-FFF2-40B4-BE49-F238E27FC236}">
                <a16:creationId xmlns:a16="http://schemas.microsoft.com/office/drawing/2014/main" id="{2D2EB3CC-A53E-7B08-0DF5-E8B935FB5E9D}"/>
              </a:ext>
            </a:extLst>
          </p:cNvPr>
          <p:cNvSpPr>
            <a:spLocks noGrp="1"/>
          </p:cNvSpPr>
          <p:nvPr>
            <p:ph type="ftr" sz="quarter" idx="11"/>
          </p:nvPr>
        </p:nvSpPr>
        <p:spPr/>
        <p:txBody>
          <a:bodyPr/>
          <a:lstStyle/>
          <a:p>
            <a:r>
              <a:rPr lang="en-US" dirty="0"/>
              <a:t>USA Staffing Benefits User Guide | HRSS</a:t>
            </a:r>
          </a:p>
        </p:txBody>
      </p:sp>
      <p:sp>
        <p:nvSpPr>
          <p:cNvPr id="7" name="Date Placeholder 6">
            <a:extLst>
              <a:ext uri="{FF2B5EF4-FFF2-40B4-BE49-F238E27FC236}">
                <a16:creationId xmlns:a16="http://schemas.microsoft.com/office/drawing/2014/main" id="{AB6B3287-47C6-ED13-208A-6A8E498E6D6C}"/>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332376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972C-C4B2-0932-1629-CDBE876B2152}"/>
              </a:ext>
            </a:extLst>
          </p:cNvPr>
          <p:cNvSpPr>
            <a:spLocks noGrp="1"/>
          </p:cNvSpPr>
          <p:nvPr>
            <p:ph type="title"/>
          </p:nvPr>
        </p:nvSpPr>
        <p:spPr/>
        <p:txBody>
          <a:bodyPr/>
          <a:lstStyle/>
          <a:p>
            <a:r>
              <a:rPr lang="en-US" dirty="0"/>
              <a:t>Benefits Information 10</a:t>
            </a:r>
          </a:p>
        </p:txBody>
      </p:sp>
      <p:pic>
        <p:nvPicPr>
          <p:cNvPr id="7" name="Picture Placeholder 6" descr="Logo: USA Staffing Great Government Starts Here®">
            <a:extLst>
              <a:ext uri="{FF2B5EF4-FFF2-40B4-BE49-F238E27FC236}">
                <a16:creationId xmlns:a16="http://schemas.microsoft.com/office/drawing/2014/main" id="{2E8E0BC9-7538-572A-2CCC-2F0EB1363223}"/>
              </a:ext>
            </a:extLst>
          </p:cNvPr>
          <p:cNvPicPr>
            <a:picLocks noGrp="1" noChangeAspect="1"/>
          </p:cNvPicPr>
          <p:nvPr>
            <p:ph type="pic" sz="quarter" idx="14"/>
          </p:nvPr>
        </p:nvPicPr>
        <p:blipFill>
          <a:blip r:embed="rId3"/>
          <a:stretch>
            <a:fillRect/>
          </a:stretch>
        </p:blipFill>
        <p:spPr>
          <a:xfrm>
            <a:off x="2819400" y="2922877"/>
            <a:ext cx="6384192" cy="1506883"/>
          </a:xfrm>
          <a:prstGeom prst="rect">
            <a:avLst/>
          </a:prstGeom>
        </p:spPr>
      </p:pic>
      <p:sp>
        <p:nvSpPr>
          <p:cNvPr id="4" name="Slide Number Placeholder 3">
            <a:extLst>
              <a:ext uri="{FF2B5EF4-FFF2-40B4-BE49-F238E27FC236}">
                <a16:creationId xmlns:a16="http://schemas.microsoft.com/office/drawing/2014/main" id="{5DF70323-18E8-0DC7-53AA-AFC686F5CBBB}"/>
              </a:ext>
            </a:extLst>
          </p:cNvPr>
          <p:cNvSpPr>
            <a:spLocks noGrp="1"/>
          </p:cNvSpPr>
          <p:nvPr>
            <p:ph type="sldNum" sz="quarter" idx="12"/>
          </p:nvPr>
        </p:nvSpPr>
        <p:spPr/>
        <p:txBody>
          <a:bodyPr/>
          <a:lstStyle/>
          <a:p>
            <a:fld id="{781057C3-FDA3-B146-AA6C-F3C04E67C803}" type="slidenum">
              <a:rPr lang="en-US" smtClean="0"/>
              <a:t>37</a:t>
            </a:fld>
            <a:endParaRPr lang="en-US" dirty="0"/>
          </a:p>
        </p:txBody>
      </p:sp>
      <p:sp>
        <p:nvSpPr>
          <p:cNvPr id="5" name="Footer Placeholder 4">
            <a:extLst>
              <a:ext uri="{FF2B5EF4-FFF2-40B4-BE49-F238E27FC236}">
                <a16:creationId xmlns:a16="http://schemas.microsoft.com/office/drawing/2014/main" id="{6A965F30-F7E5-723F-692F-0DA01C4E346B}"/>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A54C7C26-6E28-0C2A-818F-148BAEBC6B96}"/>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97776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5577F9-1926-1F3F-868C-ADC8529A8928}"/>
              </a:ext>
            </a:extLst>
          </p:cNvPr>
          <p:cNvSpPr>
            <a:spLocks noGrp="1"/>
          </p:cNvSpPr>
          <p:nvPr>
            <p:ph type="title"/>
          </p:nvPr>
        </p:nvSpPr>
        <p:spPr/>
        <p:txBody>
          <a:bodyPr/>
          <a:lstStyle/>
          <a:p>
            <a:r>
              <a:rPr lang="en-US" sz="2800" b="0" dirty="0"/>
              <a:t>Ogden.benefits.section@irs.gov</a:t>
            </a:r>
          </a:p>
        </p:txBody>
      </p:sp>
      <p:sp>
        <p:nvSpPr>
          <p:cNvPr id="8" name="Text Placeholder 7">
            <a:extLst>
              <a:ext uri="{FF2B5EF4-FFF2-40B4-BE49-F238E27FC236}">
                <a16:creationId xmlns:a16="http://schemas.microsoft.com/office/drawing/2014/main" id="{9F878F2B-E87C-D90B-4A55-10D12C46E0E3}"/>
              </a:ext>
            </a:extLst>
          </p:cNvPr>
          <p:cNvSpPr>
            <a:spLocks noGrp="1"/>
          </p:cNvSpPr>
          <p:nvPr>
            <p:ph type="body" sz="quarter" idx="13"/>
          </p:nvPr>
        </p:nvSpPr>
        <p:spPr/>
        <p:txBody>
          <a:bodyPr/>
          <a:lstStyle/>
          <a:p>
            <a:r>
              <a:rPr lang="en-US" sz="4400" dirty="0"/>
              <a:t>Transferring from another Agency?</a:t>
            </a:r>
          </a:p>
        </p:txBody>
      </p:sp>
      <p:sp>
        <p:nvSpPr>
          <p:cNvPr id="4" name="Slide Number Placeholder 3">
            <a:extLst>
              <a:ext uri="{FF2B5EF4-FFF2-40B4-BE49-F238E27FC236}">
                <a16:creationId xmlns:a16="http://schemas.microsoft.com/office/drawing/2014/main" id="{E4A2CDF7-6B60-B68A-EBFC-E4F944793295}"/>
              </a:ext>
            </a:extLst>
          </p:cNvPr>
          <p:cNvSpPr>
            <a:spLocks noGrp="1"/>
          </p:cNvSpPr>
          <p:nvPr>
            <p:ph type="sldNum" sz="quarter" idx="12"/>
          </p:nvPr>
        </p:nvSpPr>
        <p:spPr/>
        <p:txBody>
          <a:bodyPr/>
          <a:lstStyle/>
          <a:p>
            <a:fld id="{781057C3-FDA3-B146-AA6C-F3C04E67C803}" type="slidenum">
              <a:rPr lang="en-US" smtClean="0"/>
              <a:t>38</a:t>
            </a:fld>
            <a:endParaRPr lang="en-US" dirty="0"/>
          </a:p>
        </p:txBody>
      </p:sp>
      <p:sp>
        <p:nvSpPr>
          <p:cNvPr id="5" name="Footer Placeholder 4">
            <a:extLst>
              <a:ext uri="{FF2B5EF4-FFF2-40B4-BE49-F238E27FC236}">
                <a16:creationId xmlns:a16="http://schemas.microsoft.com/office/drawing/2014/main" id="{8418DC91-4FB7-EB30-1E02-F393C66F3F39}"/>
              </a:ext>
            </a:extLst>
          </p:cNvPr>
          <p:cNvSpPr>
            <a:spLocks noGrp="1"/>
          </p:cNvSpPr>
          <p:nvPr>
            <p:ph type="ftr" sz="quarter" idx="11"/>
          </p:nvPr>
        </p:nvSpPr>
        <p:spPr/>
        <p:txBody>
          <a:bodyPr/>
          <a:lstStyle/>
          <a:p>
            <a:r>
              <a:rPr lang="en-US"/>
              <a:t>USA Staffing Benefits User Guide | HRSS</a:t>
            </a:r>
            <a:endParaRPr lang="en-US" dirty="0"/>
          </a:p>
        </p:txBody>
      </p:sp>
      <p:sp>
        <p:nvSpPr>
          <p:cNvPr id="6" name="Date Placeholder 5">
            <a:extLst>
              <a:ext uri="{FF2B5EF4-FFF2-40B4-BE49-F238E27FC236}">
                <a16:creationId xmlns:a16="http://schemas.microsoft.com/office/drawing/2014/main" id="{A579D88B-72D1-7DD0-1F63-EE39A44F8B3C}"/>
              </a:ext>
            </a:extLst>
          </p:cNvPr>
          <p:cNvSpPr>
            <a:spLocks noGrp="1"/>
          </p:cNvSpPr>
          <p:nvPr>
            <p:ph type="dt" sz="half" idx="10"/>
          </p:nvPr>
        </p:nvSpPr>
        <p:spPr/>
        <p:txBody>
          <a:bodyPr/>
          <a:lstStyle/>
          <a:p>
            <a:r>
              <a:rPr lang="en-US" dirty="0"/>
              <a:t>September 2023</a:t>
            </a:r>
          </a:p>
        </p:txBody>
      </p:sp>
      <p:sp>
        <p:nvSpPr>
          <p:cNvPr id="11" name="TextBox 10" descr="Not Eligible at Prior Agency&#10;&#10;-If our HR has indicated you are now Eligible &#10; -Fill out the 2817 &amp; 2809&#10;&#10;Previously Enrolled at Prior Agency&#10;&#10;-Send in your E&amp;L statement to Ogden.Benefits.Section@IRS.gov &#10;&#10;Vison and Dental&#10;&#10;Contact BeneFeds directly at 1-877-888-3337 or www.BeneFeds.com&#10;">
            <a:extLst>
              <a:ext uri="{FF2B5EF4-FFF2-40B4-BE49-F238E27FC236}">
                <a16:creationId xmlns:a16="http://schemas.microsoft.com/office/drawing/2014/main" id="{C778F996-5FFD-7D09-22C8-7A540B397C98}"/>
              </a:ext>
            </a:extLst>
          </p:cNvPr>
          <p:cNvSpPr txBox="1"/>
          <p:nvPr/>
        </p:nvSpPr>
        <p:spPr>
          <a:xfrm>
            <a:off x="941973" y="2458735"/>
            <a:ext cx="10868025" cy="2793072"/>
          </a:xfrm>
          <a:prstGeom prst="rect">
            <a:avLst/>
          </a:prstGeom>
          <a:noFill/>
        </p:spPr>
        <p:txBody>
          <a:bodyPr wrap="square" rtlCol="0">
            <a:spAutoFit/>
          </a:bodyPr>
          <a:lstStyle/>
          <a:p>
            <a:r>
              <a:rPr lang="en-US" b="1" u="sng" dirty="0"/>
              <a:t>Not Eligible at Prior Agency</a:t>
            </a:r>
          </a:p>
          <a:p>
            <a:endParaRPr lang="en-US" dirty="0"/>
          </a:p>
          <a:p>
            <a:r>
              <a:rPr lang="en-US" dirty="0"/>
              <a:t>-If our HR has indicated you are now Eligible </a:t>
            </a:r>
          </a:p>
          <a:p>
            <a:r>
              <a:rPr lang="en-US" dirty="0"/>
              <a:t>	-Fill out the 2817 &amp; 2809</a:t>
            </a:r>
          </a:p>
          <a:p>
            <a:endParaRPr lang="en-US" dirty="0"/>
          </a:p>
          <a:p>
            <a:r>
              <a:rPr lang="en-US" b="1" u="sng" dirty="0"/>
              <a:t>Previously Enrolled at Prior Agency</a:t>
            </a:r>
          </a:p>
          <a:p>
            <a:endParaRPr lang="en-US" b="1" u="sng" dirty="0"/>
          </a:p>
          <a:p>
            <a:r>
              <a:rPr lang="en-US" dirty="0"/>
              <a:t>-Send in your E&amp;L statement to </a:t>
            </a:r>
            <a:r>
              <a:rPr lang="en-US" dirty="0">
                <a:hlinkClick r:id="rId3"/>
              </a:rPr>
              <a:t>Ogden.Benefits.Section@IRS.gov</a:t>
            </a:r>
            <a:r>
              <a:rPr lang="en-US" dirty="0"/>
              <a:t> </a:t>
            </a:r>
          </a:p>
          <a:p>
            <a:endParaRPr lang="en-US" dirty="0"/>
          </a:p>
          <a:p>
            <a:r>
              <a:rPr lang="en-US" b="1" u="sng" dirty="0"/>
              <a:t>Vison and Dental</a:t>
            </a:r>
          </a:p>
          <a:p>
            <a:endParaRPr lang="en-US" b="1" u="sng" dirty="0"/>
          </a:p>
          <a:p>
            <a:r>
              <a:rPr lang="en-US" dirty="0"/>
              <a:t>Contact </a:t>
            </a:r>
            <a:r>
              <a:rPr lang="en-US" dirty="0" err="1"/>
              <a:t>BeneFeds</a:t>
            </a:r>
            <a:r>
              <a:rPr lang="en-US" dirty="0"/>
              <a:t> directly at 1-877-888-3337 or www.BeneFeds.com</a:t>
            </a:r>
          </a:p>
          <a:p>
            <a:endParaRPr lang="en-US" dirty="0"/>
          </a:p>
        </p:txBody>
      </p:sp>
    </p:spTree>
    <p:extLst>
      <p:ext uri="{BB962C8B-B14F-4D97-AF65-F5344CB8AC3E}">
        <p14:creationId xmlns:p14="http://schemas.microsoft.com/office/powerpoint/2010/main" val="1491229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0E97-0EBB-4D14-BFBA-70442E6A35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411C56-A671-20AD-3C70-9972B8CACD4E}"/>
              </a:ext>
            </a:extLst>
          </p:cNvPr>
          <p:cNvSpPr>
            <a:spLocks noGrp="1"/>
          </p:cNvSpPr>
          <p:nvPr>
            <p:ph idx="1"/>
          </p:nvPr>
        </p:nvSpPr>
        <p:spPr>
          <a:xfrm>
            <a:off x="1035424" y="1188720"/>
            <a:ext cx="10623176" cy="4846320"/>
          </a:xfrm>
        </p:spPr>
        <p:txBody>
          <a:bodyPr/>
          <a:lstStyle/>
          <a:p>
            <a:pPr>
              <a:lnSpc>
                <a:spcPct val="100000"/>
              </a:lnSpc>
              <a:spcBef>
                <a:spcPts val="0"/>
              </a:spcBef>
              <a:spcAft>
                <a:spcPts val="0"/>
              </a:spcAft>
            </a:pPr>
            <a:r>
              <a:rPr lang="en-US" sz="1800" b="1" u="sng" dirty="0">
                <a:solidFill>
                  <a:srgbClr val="0A3161"/>
                </a:solidFill>
              </a:rPr>
              <a:t>FAQs and Helpful Links:</a:t>
            </a:r>
          </a:p>
          <a:p>
            <a:pPr>
              <a:lnSpc>
                <a:spcPct val="100000"/>
              </a:lnSpc>
              <a:spcBef>
                <a:spcPts val="0"/>
              </a:spcBef>
              <a:spcAft>
                <a:spcPts val="0"/>
              </a:spcAft>
            </a:pPr>
            <a:endParaRPr lang="en-US" sz="1800" dirty="0">
              <a:solidFill>
                <a:srgbClr val="0A3161"/>
              </a:solidFill>
              <a:effectLst/>
              <a:latin typeface="Calibri" panose="020F0502020204030204" pitchFamily="34" charset="0"/>
            </a:endParaRPr>
          </a:p>
          <a:p>
            <a:pPr marL="285750" indent="-285750">
              <a:lnSpc>
                <a:spcPct val="100000"/>
              </a:lnSpc>
              <a:spcBef>
                <a:spcPts val="0"/>
              </a:spcBef>
              <a:spcAft>
                <a:spcPts val="0"/>
              </a:spcAft>
              <a:buFont typeface="Arial" panose="020B0604020202020204" pitchFamily="34" charset="0"/>
              <a:buChar char="•"/>
            </a:pPr>
            <a:r>
              <a:rPr lang="en-US" sz="1800" dirty="0">
                <a:solidFill>
                  <a:srgbClr val="0A3161"/>
                </a:solidFill>
                <a:effectLst/>
                <a:latin typeface="Calibri" panose="020F0502020204030204" pitchFamily="34" charset="0"/>
              </a:rPr>
              <a:t>ERC (Employee Resource Center) :  866-743-5748</a:t>
            </a:r>
          </a:p>
          <a:p>
            <a:pPr marL="285750" indent="-285750">
              <a:lnSpc>
                <a:spcPct val="100000"/>
              </a:lnSpc>
              <a:spcBef>
                <a:spcPts val="0"/>
              </a:spcBef>
              <a:spcAft>
                <a:spcPts val="0"/>
              </a:spcAft>
              <a:buFont typeface="Arial" panose="020B0604020202020204" pitchFamily="34" charset="0"/>
              <a:buChar char="•"/>
            </a:pPr>
            <a:r>
              <a:rPr lang="en-US" sz="1800" dirty="0">
                <a:solidFill>
                  <a:srgbClr val="0A3161"/>
                </a:solidFill>
                <a:effectLst/>
                <a:latin typeface="Calibri" panose="020F0502020204030204" pitchFamily="34" charset="0"/>
              </a:rPr>
              <a:t>Ogden Benefits Box:   </a:t>
            </a:r>
            <a:r>
              <a:rPr lang="en-US" sz="1800" dirty="0">
                <a:solidFill>
                  <a:srgbClr val="009FDA"/>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Ogden.Benefits.Section@irs.gov</a:t>
            </a:r>
            <a:endParaRPr lang="en-US" sz="1800" dirty="0">
              <a:solidFill>
                <a:srgbClr val="009FDA"/>
              </a:solidFill>
              <a:effectLst/>
              <a:latin typeface="Calibri" panose="020F0502020204030204" pitchFamily="34" charset="0"/>
            </a:endParaRPr>
          </a:p>
          <a:p>
            <a:pPr marL="285750" indent="-285750">
              <a:lnSpc>
                <a:spcPct val="100000"/>
              </a:lnSpc>
              <a:spcBef>
                <a:spcPts val="0"/>
              </a:spcBef>
              <a:spcAft>
                <a:spcPts val="0"/>
              </a:spcAft>
              <a:buFont typeface="Arial" panose="020B0604020202020204" pitchFamily="34" charset="0"/>
              <a:buChar char="•"/>
            </a:pPr>
            <a:r>
              <a:rPr lang="en-US" sz="1800" dirty="0">
                <a:solidFill>
                  <a:srgbClr val="0A3161"/>
                </a:solidFill>
                <a:latin typeface="Calibri" panose="020F0502020204030204" pitchFamily="34" charset="0"/>
              </a:rPr>
              <a:t>Ogden Fax:  855-816-9805</a:t>
            </a:r>
          </a:p>
          <a:p>
            <a:pPr marL="285750" indent="-285750">
              <a:lnSpc>
                <a:spcPct val="100000"/>
              </a:lnSpc>
              <a:spcBef>
                <a:spcPts val="0"/>
              </a:spcBef>
              <a:spcAft>
                <a:spcPts val="0"/>
              </a:spcAft>
              <a:buFont typeface="Arial" panose="020B0604020202020204" pitchFamily="34" charset="0"/>
              <a:buChar char="•"/>
            </a:pPr>
            <a:r>
              <a:rPr lang="en-US" sz="1800" dirty="0">
                <a:solidFill>
                  <a:srgbClr val="0A3161"/>
                </a:solidFill>
                <a:effectLst/>
                <a:latin typeface="Calibri" panose="020F0502020204030204" pitchFamily="34" charset="0"/>
              </a:rPr>
              <a:t>OPM:  </a:t>
            </a:r>
            <a:r>
              <a:rPr lang="en-US" sz="1800" dirty="0">
                <a:solidFill>
                  <a:srgbClr val="009FDA"/>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www.opm.gov</a:t>
            </a:r>
            <a:endParaRPr lang="en-US" sz="1800" dirty="0">
              <a:solidFill>
                <a:srgbClr val="009FDA"/>
              </a:solidFill>
              <a:effectLst/>
              <a:latin typeface="Calibri" panose="020F0502020204030204" pitchFamily="34" charset="0"/>
            </a:endParaRPr>
          </a:p>
          <a:p>
            <a:pPr marL="285750" indent="-285750">
              <a:lnSpc>
                <a:spcPct val="100000"/>
              </a:lnSpc>
              <a:spcBef>
                <a:spcPts val="0"/>
              </a:spcBef>
              <a:spcAft>
                <a:spcPts val="0"/>
              </a:spcAft>
              <a:buFont typeface="Arial" panose="020B0604020202020204" pitchFamily="34" charset="0"/>
              <a:buChar char="•"/>
            </a:pPr>
            <a:r>
              <a:rPr lang="en-US" sz="1800" dirty="0">
                <a:solidFill>
                  <a:srgbClr val="0A3161"/>
                </a:solidFill>
                <a:effectLst/>
                <a:latin typeface="Calibri" panose="020F0502020204030204" pitchFamily="34" charset="0"/>
              </a:rPr>
              <a:t>Healthcare Plan Information 2023:  </a:t>
            </a:r>
            <a:r>
              <a:rPr lang="en-US" sz="1800" dirty="0">
                <a:solidFill>
                  <a:srgbClr val="009FDA"/>
                </a:solidFill>
                <a:effectLst/>
                <a:latin typeface="Calibri" panose="020F0502020204030204" pitchFamily="34" charset="0"/>
                <a:hlinkClick r:id="rId5">
                  <a:extLst>
                    <a:ext uri="{A12FA001-AC4F-418D-AE19-62706E023703}">
                      <ahyp:hlinkClr xmlns:ahyp="http://schemas.microsoft.com/office/drawing/2018/hyperlinkcolor" val="tx"/>
                    </a:ext>
                  </a:extLst>
                </a:hlinkClick>
              </a:rPr>
              <a:t>Healthcare : Plan Information - OPM.gov</a:t>
            </a:r>
            <a:endParaRPr lang="en-US" sz="1800" dirty="0">
              <a:solidFill>
                <a:srgbClr val="009FDA"/>
              </a:solidFill>
              <a:latin typeface="Calibri" panose="020F0502020204030204" pitchFamily="34" charset="0"/>
            </a:endParaRPr>
          </a:p>
          <a:p>
            <a:pPr marL="285750" indent="-285750">
              <a:lnSpc>
                <a:spcPct val="100000"/>
              </a:lnSpc>
              <a:spcBef>
                <a:spcPts val="0"/>
              </a:spcBef>
              <a:spcAft>
                <a:spcPts val="0"/>
              </a:spcAft>
              <a:buFont typeface="Arial" panose="020B0604020202020204" pitchFamily="34" charset="0"/>
              <a:buChar char="•"/>
            </a:pPr>
            <a:r>
              <a:rPr lang="en-US" sz="1800" dirty="0">
                <a:solidFill>
                  <a:srgbClr val="0A3161"/>
                </a:solidFill>
                <a:latin typeface="Calibri" panose="020F0502020204030204" pitchFamily="34" charset="0"/>
              </a:rPr>
              <a:t>Healthcare Premiums:  </a:t>
            </a:r>
            <a:r>
              <a:rPr lang="en-US" sz="1800" dirty="0">
                <a:solidFill>
                  <a:srgbClr val="009FDA"/>
                </a:solidFill>
                <a:effectLst/>
                <a:latin typeface="Calibri" panose="020F0502020204030204" pitchFamily="34" charset="0"/>
                <a:hlinkClick r:id="rId6">
                  <a:extLst>
                    <a:ext uri="{A12FA001-AC4F-418D-AE19-62706E023703}">
                      <ahyp:hlinkClr xmlns:ahyp="http://schemas.microsoft.com/office/drawing/2018/hyperlinkcolor" val="tx"/>
                    </a:ext>
                  </a:extLst>
                </a:hlinkClick>
              </a:rPr>
              <a:t>https://www.opm.gov/healthcare-insurance/healthcare/plan-information/premiums/</a:t>
            </a:r>
            <a:endParaRPr lang="en-US" sz="1800" dirty="0">
              <a:solidFill>
                <a:srgbClr val="009FDA"/>
              </a:solidFill>
              <a:effectLst/>
              <a:latin typeface="Calibri" panose="020F0502020204030204" pitchFamily="34" charset="0"/>
            </a:endParaRPr>
          </a:p>
          <a:p>
            <a:pPr marL="285750" indent="-285750">
              <a:lnSpc>
                <a:spcPct val="100000"/>
              </a:lnSpc>
              <a:spcBef>
                <a:spcPts val="0"/>
              </a:spcBef>
              <a:spcAft>
                <a:spcPts val="0"/>
              </a:spcAft>
              <a:buFont typeface="Arial" panose="020B0604020202020204" pitchFamily="34" charset="0"/>
              <a:buChar char="•"/>
            </a:pPr>
            <a:r>
              <a:rPr lang="en-US" sz="1800" dirty="0" err="1">
                <a:solidFill>
                  <a:srgbClr val="0A3161"/>
                </a:solidFill>
                <a:latin typeface="Calibri" panose="020F0502020204030204" pitchFamily="34" charset="0"/>
              </a:rPr>
              <a:t>Benefeds</a:t>
            </a:r>
            <a:r>
              <a:rPr lang="en-US" sz="1800" dirty="0">
                <a:solidFill>
                  <a:srgbClr val="0A3161"/>
                </a:solidFill>
                <a:latin typeface="Calibri" panose="020F0502020204030204" pitchFamily="34" charset="0"/>
              </a:rPr>
              <a:t>:  </a:t>
            </a:r>
            <a:r>
              <a:rPr lang="en-US" sz="1800" dirty="0">
                <a:solidFill>
                  <a:srgbClr val="009FDA"/>
                </a:solidFill>
                <a:latin typeface="Calibri" panose="020F0502020204030204" pitchFamily="34" charset="0"/>
                <a:hlinkClick r:id="rId7">
                  <a:extLst>
                    <a:ext uri="{A12FA001-AC4F-418D-AE19-62706E023703}">
                      <ahyp:hlinkClr xmlns:ahyp="http://schemas.microsoft.com/office/drawing/2018/hyperlinkcolor" val="tx"/>
                    </a:ext>
                  </a:extLst>
                </a:hlinkClick>
              </a:rPr>
              <a:t>www.Benefeds.com</a:t>
            </a:r>
            <a:r>
              <a:rPr lang="en-US" sz="1800" dirty="0">
                <a:solidFill>
                  <a:srgbClr val="009FDA"/>
                </a:solidFill>
                <a:latin typeface="Calibri" panose="020F0502020204030204" pitchFamily="34" charset="0"/>
              </a:rPr>
              <a:t>	</a:t>
            </a:r>
          </a:p>
          <a:p>
            <a:pPr marL="285750" indent="-285750">
              <a:lnSpc>
                <a:spcPct val="100000"/>
              </a:lnSpc>
              <a:spcBef>
                <a:spcPts val="0"/>
              </a:spcBef>
              <a:spcAft>
                <a:spcPts val="0"/>
              </a:spcAft>
              <a:buFont typeface="Arial" panose="020B0604020202020204" pitchFamily="34" charset="0"/>
              <a:buChar char="•"/>
            </a:pPr>
            <a:r>
              <a:rPr lang="en-US" sz="1800" dirty="0">
                <a:solidFill>
                  <a:srgbClr val="0A3161"/>
                </a:solidFill>
                <a:effectLst/>
                <a:latin typeface="Calibri" panose="020F0502020204030204" pitchFamily="34" charset="0"/>
              </a:rPr>
              <a:t>Current 2817:  </a:t>
            </a:r>
            <a:r>
              <a:rPr lang="en-US" sz="1800" dirty="0">
                <a:solidFill>
                  <a:srgbClr val="009FDA"/>
                </a:solidFill>
                <a:effectLst/>
                <a:latin typeface="Calibri" panose="020F0502020204030204" pitchFamily="34" charset="0"/>
                <a:hlinkClick r:id="rId8">
                  <a:extLst>
                    <a:ext uri="{A12FA001-AC4F-418D-AE19-62706E023703}">
                      <ahyp:hlinkClr xmlns:ahyp="http://schemas.microsoft.com/office/drawing/2018/hyperlinkcolor" val="tx"/>
                    </a:ext>
                  </a:extLst>
                </a:hlinkClick>
              </a:rPr>
              <a:t>https://www.opm.gov/forms/pdf_fill/sf2817.pdf</a:t>
            </a:r>
            <a:endParaRPr lang="en-US" sz="1800" dirty="0">
              <a:solidFill>
                <a:srgbClr val="009FDA"/>
              </a:solidFill>
              <a:effectLst/>
              <a:latin typeface="Calibri" panose="020F0502020204030204" pitchFamily="34" charset="0"/>
            </a:endParaRPr>
          </a:p>
          <a:p>
            <a:pPr marL="285750" indent="-285750">
              <a:lnSpc>
                <a:spcPct val="100000"/>
              </a:lnSpc>
              <a:spcBef>
                <a:spcPts val="0"/>
              </a:spcBef>
              <a:spcAft>
                <a:spcPts val="0"/>
              </a:spcAft>
              <a:buFont typeface="Arial" panose="020B0604020202020204" pitchFamily="34" charset="0"/>
              <a:buChar char="•"/>
            </a:pPr>
            <a:r>
              <a:rPr lang="en-US" sz="1800" dirty="0">
                <a:solidFill>
                  <a:srgbClr val="0A3161"/>
                </a:solidFill>
                <a:effectLst/>
                <a:latin typeface="Calibri" panose="020F0502020204030204" pitchFamily="34" charset="0"/>
              </a:rPr>
              <a:t>Current 2809:     </a:t>
            </a:r>
            <a:r>
              <a:rPr lang="en-US" sz="1800" dirty="0">
                <a:solidFill>
                  <a:srgbClr val="009FDA"/>
                </a:solidFill>
                <a:effectLst/>
                <a:latin typeface="Calibri" panose="020F0502020204030204" pitchFamily="34" charset="0"/>
                <a:hlinkClick r:id="rId9">
                  <a:extLst>
                    <a:ext uri="{A12FA001-AC4F-418D-AE19-62706E023703}">
                      <ahyp:hlinkClr xmlns:ahyp="http://schemas.microsoft.com/office/drawing/2018/hyperlinkcolor" val="tx"/>
                    </a:ext>
                  </a:extLst>
                </a:hlinkClick>
              </a:rPr>
              <a:t>https://www.opm.gov/forms/pdf_fill/sf2809.pdf</a:t>
            </a:r>
            <a:endParaRPr lang="en-US" sz="1800" dirty="0">
              <a:solidFill>
                <a:srgbClr val="009FDA"/>
              </a:solidFill>
              <a:effectLst/>
              <a:latin typeface="Calibri" panose="020F0502020204030204" pitchFamily="34" charset="0"/>
            </a:endParaRPr>
          </a:p>
          <a:p>
            <a:pPr marL="285750" indent="-285750">
              <a:lnSpc>
                <a:spcPct val="100000"/>
              </a:lnSpc>
              <a:spcBef>
                <a:spcPts val="0"/>
              </a:spcBef>
              <a:spcAft>
                <a:spcPts val="0"/>
              </a:spcAft>
              <a:buFont typeface="Arial" panose="020B0604020202020204" pitchFamily="34" charset="0"/>
              <a:buChar char="•"/>
            </a:pPr>
            <a:endParaRPr lang="en-US" sz="1800" dirty="0">
              <a:solidFill>
                <a:srgbClr val="0A3161"/>
              </a:solidFill>
              <a:latin typeface="Calibri" panose="020F0502020204030204" pitchFamily="34" charset="0"/>
            </a:endParaRPr>
          </a:p>
          <a:p>
            <a:pPr>
              <a:lnSpc>
                <a:spcPct val="100000"/>
              </a:lnSpc>
              <a:spcBef>
                <a:spcPts val="0"/>
              </a:spcBef>
              <a:spcAft>
                <a:spcPts val="0"/>
              </a:spcAft>
            </a:pPr>
            <a:r>
              <a:rPr lang="en-US" sz="1800" dirty="0">
                <a:solidFill>
                  <a:srgbClr val="0A3161"/>
                </a:solidFill>
                <a:latin typeface="Calibri" panose="020F0502020204030204" pitchFamily="34" charset="0"/>
              </a:rPr>
              <a:t>Health Benefits start the first day of the pay period after we receive a processible form.</a:t>
            </a:r>
          </a:p>
          <a:p>
            <a:pPr>
              <a:lnSpc>
                <a:spcPct val="100000"/>
              </a:lnSpc>
              <a:spcBef>
                <a:spcPts val="0"/>
              </a:spcBef>
              <a:spcAft>
                <a:spcPts val="0"/>
              </a:spcAft>
            </a:pPr>
            <a:r>
              <a:rPr lang="en-US" sz="1800" dirty="0">
                <a:solidFill>
                  <a:srgbClr val="0A3161"/>
                </a:solidFill>
                <a:latin typeface="Calibri" panose="020F0502020204030204" pitchFamily="34" charset="0"/>
              </a:rPr>
              <a:t>You have 60 days from your Enter on Duty Date to make a FEGLI and FEHB selection.</a:t>
            </a:r>
          </a:p>
          <a:p>
            <a:pPr>
              <a:lnSpc>
                <a:spcPct val="100000"/>
              </a:lnSpc>
              <a:spcBef>
                <a:spcPts val="0"/>
              </a:spcBef>
              <a:spcAft>
                <a:spcPts val="0"/>
              </a:spcAft>
            </a:pPr>
            <a:r>
              <a:rPr lang="en-US" sz="1800" dirty="0">
                <a:solidFill>
                  <a:srgbClr val="0A3161"/>
                </a:solidFill>
                <a:latin typeface="Calibri" panose="020F0502020204030204" pitchFamily="34" charset="0"/>
              </a:rPr>
              <a:t>Please allow up to 4 weeks for the processing of your forms.</a:t>
            </a:r>
          </a:p>
          <a:p>
            <a:endParaRPr lang="en-US" dirty="0"/>
          </a:p>
        </p:txBody>
      </p:sp>
      <p:sp>
        <p:nvSpPr>
          <p:cNvPr id="4" name="Footer Placeholder 3">
            <a:extLst>
              <a:ext uri="{FF2B5EF4-FFF2-40B4-BE49-F238E27FC236}">
                <a16:creationId xmlns:a16="http://schemas.microsoft.com/office/drawing/2014/main" id="{6A2A5C74-D621-4AF6-E858-C1282DE4051F}"/>
              </a:ext>
            </a:extLst>
          </p:cNvPr>
          <p:cNvSpPr>
            <a:spLocks noGrp="1"/>
          </p:cNvSpPr>
          <p:nvPr>
            <p:ph type="ftr" sz="quarter" idx="11"/>
          </p:nvPr>
        </p:nvSpPr>
        <p:spPr/>
        <p:txBody>
          <a:bodyPr/>
          <a:lstStyle/>
          <a:p>
            <a:r>
              <a:rPr lang="en-US"/>
              <a:t>USA Staffing Benefits User Guide | HRSS</a:t>
            </a:r>
            <a:endParaRPr lang="en-US" dirty="0"/>
          </a:p>
        </p:txBody>
      </p:sp>
      <p:sp>
        <p:nvSpPr>
          <p:cNvPr id="5" name="Slide Number Placeholder 4">
            <a:extLst>
              <a:ext uri="{FF2B5EF4-FFF2-40B4-BE49-F238E27FC236}">
                <a16:creationId xmlns:a16="http://schemas.microsoft.com/office/drawing/2014/main" id="{EB7F42F6-57E7-303F-34B2-A756ADD86238}"/>
              </a:ext>
            </a:extLst>
          </p:cNvPr>
          <p:cNvSpPr>
            <a:spLocks noGrp="1"/>
          </p:cNvSpPr>
          <p:nvPr>
            <p:ph type="sldNum" sz="quarter" idx="12"/>
          </p:nvPr>
        </p:nvSpPr>
        <p:spPr/>
        <p:txBody>
          <a:bodyPr/>
          <a:lstStyle/>
          <a:p>
            <a:fld id="{781057C3-FDA3-B146-AA6C-F3C04E67C803}" type="slidenum">
              <a:rPr lang="en-US" smtClean="0"/>
              <a:t>39</a:t>
            </a:fld>
            <a:endParaRPr lang="en-US" dirty="0"/>
          </a:p>
        </p:txBody>
      </p:sp>
      <p:sp>
        <p:nvSpPr>
          <p:cNvPr id="6" name="Date Placeholder 5">
            <a:extLst>
              <a:ext uri="{FF2B5EF4-FFF2-40B4-BE49-F238E27FC236}">
                <a16:creationId xmlns:a16="http://schemas.microsoft.com/office/drawing/2014/main" id="{EF595CF5-BDD5-AF5F-2034-A2AB79EF3514}"/>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508600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F1ADD-3CB7-3E83-4B90-7AE48618D097}"/>
              </a:ext>
            </a:extLst>
          </p:cNvPr>
          <p:cNvSpPr>
            <a:spLocks noGrp="1"/>
          </p:cNvSpPr>
          <p:nvPr>
            <p:ph type="title"/>
          </p:nvPr>
        </p:nvSpPr>
        <p:spPr>
          <a:xfrm>
            <a:off x="288098" y="1232820"/>
            <a:ext cx="4421688" cy="3783012"/>
          </a:xfrm>
        </p:spPr>
        <p:txBody>
          <a:bodyPr/>
          <a:lstStyle/>
          <a:p>
            <a:r>
              <a:rPr lang="en-US" sz="3400" dirty="0">
                <a:latin typeface="Arial" panose="020B0604020202020204" pitchFamily="34" charset="0"/>
                <a:ea typeface="Calibri" panose="020F0502020204030204" pitchFamily="34" charset="0"/>
                <a:cs typeface="Arial" panose="020B0604020202020204" pitchFamily="34" charset="0"/>
              </a:rPr>
              <a:t>Employees should receive an email from USA Staffing when their Benefits forms have been assigned.</a:t>
            </a:r>
          </a:p>
        </p:txBody>
      </p:sp>
      <p:sp>
        <p:nvSpPr>
          <p:cNvPr id="3" name="Text Placeholder 2">
            <a:extLst>
              <a:ext uri="{FF2B5EF4-FFF2-40B4-BE49-F238E27FC236}">
                <a16:creationId xmlns:a16="http://schemas.microsoft.com/office/drawing/2014/main" id="{A0166E03-32F6-F555-2140-85445B792262}"/>
              </a:ext>
            </a:extLst>
          </p:cNvPr>
          <p:cNvSpPr>
            <a:spLocks noGrp="1"/>
          </p:cNvSpPr>
          <p:nvPr>
            <p:ph type="body" sz="quarter" idx="13"/>
          </p:nvPr>
        </p:nvSpPr>
        <p:spPr>
          <a:xfrm>
            <a:off x="0" y="6921500"/>
            <a:ext cx="12192000" cy="1333500"/>
          </a:xfrm>
        </p:spPr>
        <p:txBody>
          <a:bodyPr/>
          <a:lstStyle/>
          <a:p>
            <a:r>
              <a:rPr lang="en-US" b="0" dirty="0"/>
              <a:t>Screenshot of an email reads: New Hire Additional Tasks Assigned</a:t>
            </a:r>
            <a:br>
              <a:rPr lang="en-US" dirty="0"/>
            </a:br>
            <a:r>
              <a:rPr lang="en-US" b="0" dirty="0">
                <a:hlinkClick r:id="rId3">
                  <a:extLst>
                    <a:ext uri="{A12FA001-AC4F-418D-AE19-62706E023703}">
                      <ahyp:hlinkClr xmlns:ahyp="http://schemas.microsoft.com/office/drawing/2018/hyperlinkcolor" val="tx"/>
                    </a:ext>
                  </a:extLst>
                </a:hlinkClick>
              </a:rPr>
              <a:t>usastaffingoffice@opm.gov</a:t>
            </a:r>
            <a:r>
              <a:rPr lang="en-US" b="0" dirty="0"/>
              <a:t> </a:t>
            </a:r>
            <a:r>
              <a:rPr lang="en-US" sz="1000" b="0" kern="1200" baseline="0" dirty="0">
                <a:effectLst/>
                <a:latin typeface="Arial" charset="0"/>
                <a:ea typeface="Arial" charset="0"/>
                <a:cs typeface="Arial" charset="0"/>
              </a:rPr>
              <a:t>12:20 PM</a:t>
            </a:r>
            <a:br>
              <a:rPr lang="en-US" dirty="0"/>
            </a:br>
            <a:r>
              <a:rPr lang="en-US" b="0" dirty="0"/>
              <a:t>Το: Retention Policy Retain for 20 years (20 years) Expires 12/6/2041</a:t>
            </a:r>
            <a:br>
              <a:rPr lang="en-US" dirty="0"/>
            </a:br>
            <a:r>
              <a:rPr lang="en-US" b="0" dirty="0"/>
              <a:t>Dear</a:t>
            </a:r>
            <a:br>
              <a:rPr lang="en-US" dirty="0"/>
            </a:br>
            <a:r>
              <a:rPr lang="en-US" b="0" dirty="0"/>
              <a:t>You have been assigned additional tasks as part of your onboarding process with Department of Treasury. Please access your USA Staffing® onboarding record by navigating to https://onboard.stage.usastaffing.gov and login with your USAJOBS login credentials. You will find information about the additional tasks on the Tasks page.</a:t>
            </a:r>
            <a:br>
              <a:rPr lang="en-US" dirty="0"/>
            </a:br>
            <a:r>
              <a:rPr lang="en-US" b="0" dirty="0"/>
              <a:t>If you have any questions, please contact your HR Office.</a:t>
            </a:r>
            <a:br>
              <a:rPr lang="en-US" dirty="0"/>
            </a:br>
            <a:r>
              <a:rPr lang="en-US" b="0" dirty="0"/>
              <a:t>Thank You!</a:t>
            </a:r>
            <a:br>
              <a:rPr lang="en-US" dirty="0"/>
            </a:br>
            <a:r>
              <a:rPr lang="en-US" b="0" dirty="0"/>
              <a:t>USA Staffing®</a:t>
            </a:r>
            <a:endParaRPr lang="en-US" dirty="0"/>
          </a:p>
        </p:txBody>
      </p:sp>
      <p:sp>
        <p:nvSpPr>
          <p:cNvPr id="4" name="Slide Number Placeholder 3">
            <a:extLst>
              <a:ext uri="{FF2B5EF4-FFF2-40B4-BE49-F238E27FC236}">
                <a16:creationId xmlns:a16="http://schemas.microsoft.com/office/drawing/2014/main" id="{D8159712-4A44-5A94-5150-8A80540CC053}"/>
              </a:ext>
            </a:extLst>
          </p:cNvPr>
          <p:cNvSpPr>
            <a:spLocks noGrp="1"/>
          </p:cNvSpPr>
          <p:nvPr>
            <p:ph type="sldNum" sz="quarter" idx="12"/>
          </p:nvPr>
        </p:nvSpPr>
        <p:spPr/>
        <p:txBody>
          <a:bodyPr/>
          <a:lstStyle/>
          <a:p>
            <a:fld id="{781057C3-FDA3-B146-AA6C-F3C04E67C803}" type="slidenum">
              <a:rPr lang="en-US" smtClean="0"/>
              <a:t>4</a:t>
            </a:fld>
            <a:endParaRPr lang="en-US" dirty="0"/>
          </a:p>
        </p:txBody>
      </p:sp>
      <p:sp>
        <p:nvSpPr>
          <p:cNvPr id="5" name="Footer Placeholder 4">
            <a:extLst>
              <a:ext uri="{FF2B5EF4-FFF2-40B4-BE49-F238E27FC236}">
                <a16:creationId xmlns:a16="http://schemas.microsoft.com/office/drawing/2014/main" id="{5EC358A2-CB4A-BE55-8F9D-39AE5765A485}"/>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EED0F748-0990-7084-444E-22431F35BDCA}"/>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3475583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7191-6A8E-4A08-08D7-BEDCA2963DBF}"/>
              </a:ext>
            </a:extLst>
          </p:cNvPr>
          <p:cNvSpPr>
            <a:spLocks noGrp="1"/>
          </p:cNvSpPr>
          <p:nvPr>
            <p:ph type="title"/>
          </p:nvPr>
        </p:nvSpPr>
        <p:spPr>
          <a:xfrm>
            <a:off x="546265" y="1615092"/>
            <a:ext cx="5549735" cy="4046466"/>
          </a:xfrm>
        </p:spPr>
        <p:txBody>
          <a:bodyPr/>
          <a:lstStyle/>
          <a:p>
            <a:r>
              <a:rPr lang="en-US" dirty="0"/>
              <a:t>Log in using the link from the email, and access the Questionnaire to complete the new question items that have been assigned. All sections with new requirements will be marked with a red square to the left. </a:t>
            </a:r>
          </a:p>
        </p:txBody>
      </p:sp>
      <p:sp>
        <p:nvSpPr>
          <p:cNvPr id="3" name="Text Placeholder 2">
            <a:extLst>
              <a:ext uri="{FF2B5EF4-FFF2-40B4-BE49-F238E27FC236}">
                <a16:creationId xmlns:a16="http://schemas.microsoft.com/office/drawing/2014/main" id="{B2FBD2E0-2D77-E075-4282-FDE869FA232E}"/>
              </a:ext>
            </a:extLst>
          </p:cNvPr>
          <p:cNvSpPr>
            <a:spLocks noGrp="1"/>
          </p:cNvSpPr>
          <p:nvPr>
            <p:ph type="body" sz="quarter" idx="13"/>
          </p:nvPr>
        </p:nvSpPr>
        <p:spPr>
          <a:xfrm>
            <a:off x="0" y="6946900"/>
            <a:ext cx="12192000" cy="365125"/>
          </a:xfrm>
        </p:spPr>
        <p:txBody>
          <a:bodyPr/>
          <a:lstStyle/>
          <a:p>
            <a:r>
              <a:rPr lang="en-US" b="0" dirty="0"/>
              <a:t>Screenshot IRS Careers, Tasks page. Incomplete r</a:t>
            </a:r>
            <a:r>
              <a:rPr lang="en-US" sz="1000" b="0" kern="1200" baseline="0" dirty="0">
                <a:solidFill>
                  <a:schemeClr val="bg1"/>
                </a:solidFill>
                <a:effectLst/>
              </a:rPr>
              <a:t>equired tasks are highlighted, r</a:t>
            </a:r>
            <a:r>
              <a:rPr lang="en-US" b="0" dirty="0"/>
              <a:t>ed arrow points to incomplete required tasks’ red checkboxes. </a:t>
            </a:r>
          </a:p>
        </p:txBody>
      </p:sp>
      <p:sp>
        <p:nvSpPr>
          <p:cNvPr id="5" name="Slide Number Placeholder 4">
            <a:extLst>
              <a:ext uri="{FF2B5EF4-FFF2-40B4-BE49-F238E27FC236}">
                <a16:creationId xmlns:a16="http://schemas.microsoft.com/office/drawing/2014/main" id="{2A46947D-2325-89A2-CE59-B176A82D9607}"/>
              </a:ext>
            </a:extLst>
          </p:cNvPr>
          <p:cNvSpPr>
            <a:spLocks noGrp="1"/>
          </p:cNvSpPr>
          <p:nvPr>
            <p:ph type="sldNum" sz="quarter" idx="12"/>
          </p:nvPr>
        </p:nvSpPr>
        <p:spPr/>
        <p:txBody>
          <a:bodyPr/>
          <a:lstStyle/>
          <a:p>
            <a:fld id="{781057C3-FDA3-B146-AA6C-F3C04E67C803}" type="slidenum">
              <a:rPr lang="en-US" smtClean="0"/>
              <a:t>5</a:t>
            </a:fld>
            <a:endParaRPr lang="en-US" dirty="0"/>
          </a:p>
        </p:txBody>
      </p:sp>
      <p:sp>
        <p:nvSpPr>
          <p:cNvPr id="4" name="Footer Placeholder 3">
            <a:extLst>
              <a:ext uri="{FF2B5EF4-FFF2-40B4-BE49-F238E27FC236}">
                <a16:creationId xmlns:a16="http://schemas.microsoft.com/office/drawing/2014/main" id="{2D6018D1-001E-5272-E8A7-AFA4AED05330}"/>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40E31D1C-BE86-64DE-1F4E-40A4AB1913BE}"/>
              </a:ext>
            </a:extLst>
          </p:cNvPr>
          <p:cNvSpPr>
            <a:spLocks noGrp="1"/>
          </p:cNvSpPr>
          <p:nvPr>
            <p:ph type="dt" sz="half" idx="10"/>
          </p:nvPr>
        </p:nvSpPr>
        <p:spPr/>
        <p:txBody>
          <a:bodyPr/>
          <a:lstStyle/>
          <a:p>
            <a:r>
              <a:rPr lang="en-US" dirty="0" err="1"/>
              <a:t>Setpember</a:t>
            </a:r>
            <a:r>
              <a:rPr lang="en-US" dirty="0"/>
              <a:t> 2023</a:t>
            </a:r>
          </a:p>
        </p:txBody>
      </p:sp>
    </p:spTree>
    <p:extLst>
      <p:ext uri="{BB962C8B-B14F-4D97-AF65-F5344CB8AC3E}">
        <p14:creationId xmlns:p14="http://schemas.microsoft.com/office/powerpoint/2010/main" val="992592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39379E-4461-0440-FCE4-FAE28286AE78}"/>
              </a:ext>
            </a:extLst>
          </p:cNvPr>
          <p:cNvSpPr>
            <a:spLocks noGrp="1"/>
          </p:cNvSpPr>
          <p:nvPr>
            <p:ph type="title"/>
          </p:nvPr>
        </p:nvSpPr>
        <p:spPr>
          <a:xfrm>
            <a:off x="533400" y="1374310"/>
            <a:ext cx="11341926" cy="1560327"/>
          </a:xfrm>
        </p:spPr>
        <p:txBody>
          <a:bodyPr/>
          <a:lstStyle/>
          <a:p>
            <a:r>
              <a:rPr lang="en-US" dirty="0"/>
              <a:t>The </a:t>
            </a:r>
            <a:r>
              <a:rPr lang="en-US" b="1" dirty="0"/>
              <a:t>Benefits Information Questionnaire </a:t>
            </a:r>
            <a:r>
              <a:rPr lang="en-US" dirty="0"/>
              <a:t>contains information and questions related to the employee’s Federally-offered benefits.</a:t>
            </a:r>
          </a:p>
        </p:txBody>
      </p:sp>
      <p:sp>
        <p:nvSpPr>
          <p:cNvPr id="6" name="Text Placeholder 5">
            <a:extLst>
              <a:ext uri="{FF2B5EF4-FFF2-40B4-BE49-F238E27FC236}">
                <a16:creationId xmlns:a16="http://schemas.microsoft.com/office/drawing/2014/main" id="{70EB70DD-F170-4704-726F-2791164B3157}"/>
              </a:ext>
            </a:extLst>
          </p:cNvPr>
          <p:cNvSpPr>
            <a:spLocks noGrp="1"/>
          </p:cNvSpPr>
          <p:nvPr>
            <p:ph type="body" sz="quarter" idx="13"/>
          </p:nvPr>
        </p:nvSpPr>
        <p:spPr>
          <a:xfrm>
            <a:off x="0" y="6959600"/>
            <a:ext cx="12192000" cy="495300"/>
          </a:xfrm>
        </p:spPr>
        <p:txBody>
          <a:bodyPr/>
          <a:lstStyle/>
          <a:p>
            <a:pPr>
              <a:lnSpc>
                <a:spcPct val="100000"/>
              </a:lnSpc>
            </a:pPr>
            <a:r>
              <a:rPr lang="en-US" b="0" dirty="0"/>
              <a:t>A diagram. A pensive figure stands in between two opposing arrows. An arrow on the left points right, is labeled with FEHB Federal Employees health benefits Program logo. The arrow on the right points left, is labeled with FEGLI Federal Employees Group Life Insurance</a:t>
            </a:r>
            <a:r>
              <a:rPr lang="en-US" b="0" baseline="0" dirty="0"/>
              <a:t> </a:t>
            </a:r>
            <a:r>
              <a:rPr lang="en-US" b="0" dirty="0"/>
              <a:t>logo. </a:t>
            </a:r>
          </a:p>
        </p:txBody>
      </p:sp>
      <p:sp>
        <p:nvSpPr>
          <p:cNvPr id="3" name="Slide Number Placeholder 2">
            <a:extLst>
              <a:ext uri="{FF2B5EF4-FFF2-40B4-BE49-F238E27FC236}">
                <a16:creationId xmlns:a16="http://schemas.microsoft.com/office/drawing/2014/main" id="{D84E836A-5C44-462E-32AD-B6915A75B1D1}"/>
              </a:ext>
            </a:extLst>
          </p:cNvPr>
          <p:cNvSpPr>
            <a:spLocks noGrp="1"/>
          </p:cNvSpPr>
          <p:nvPr>
            <p:ph type="sldNum" sz="quarter" idx="12"/>
          </p:nvPr>
        </p:nvSpPr>
        <p:spPr/>
        <p:txBody>
          <a:bodyPr/>
          <a:lstStyle/>
          <a:p>
            <a:fld id="{781057C3-FDA3-B146-AA6C-F3C04E67C803}" type="slidenum">
              <a:rPr lang="en-US" smtClean="0"/>
              <a:t>6</a:t>
            </a:fld>
            <a:endParaRPr lang="en-US" dirty="0"/>
          </a:p>
        </p:txBody>
      </p:sp>
      <p:sp>
        <p:nvSpPr>
          <p:cNvPr id="2" name="Footer Placeholder 1">
            <a:extLst>
              <a:ext uri="{FF2B5EF4-FFF2-40B4-BE49-F238E27FC236}">
                <a16:creationId xmlns:a16="http://schemas.microsoft.com/office/drawing/2014/main" id="{A0A2817A-CA92-3968-FBD2-EDE872393FC6}"/>
              </a:ext>
            </a:extLst>
          </p:cNvPr>
          <p:cNvSpPr>
            <a:spLocks noGrp="1"/>
          </p:cNvSpPr>
          <p:nvPr>
            <p:ph type="ftr" sz="quarter" idx="11"/>
          </p:nvPr>
        </p:nvSpPr>
        <p:spPr/>
        <p:txBody>
          <a:bodyPr/>
          <a:lstStyle/>
          <a:p>
            <a:r>
              <a:rPr lang="en-US" dirty="0"/>
              <a:t>USA Staffing Benefits User Guide | HRSS</a:t>
            </a:r>
          </a:p>
        </p:txBody>
      </p:sp>
      <p:sp>
        <p:nvSpPr>
          <p:cNvPr id="4" name="Date Placeholder 3">
            <a:extLst>
              <a:ext uri="{FF2B5EF4-FFF2-40B4-BE49-F238E27FC236}">
                <a16:creationId xmlns:a16="http://schemas.microsoft.com/office/drawing/2014/main" id="{3F08AF23-1FBD-588C-4A7B-431A216E4374}"/>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2095906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84ADB-7BC9-6418-A51D-1C7C730E558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Benefits Information Questionnaire</a:t>
            </a:r>
            <a:endParaRPr lang="en-US" dirty="0"/>
          </a:p>
        </p:txBody>
      </p:sp>
      <p:sp>
        <p:nvSpPr>
          <p:cNvPr id="3" name="Content Placeholder 2">
            <a:extLst>
              <a:ext uri="{FF2B5EF4-FFF2-40B4-BE49-F238E27FC236}">
                <a16:creationId xmlns:a16="http://schemas.microsoft.com/office/drawing/2014/main" id="{58D18B21-A7D7-F8C3-6C10-F446D41A351D}"/>
              </a:ext>
            </a:extLst>
          </p:cNvPr>
          <p:cNvSpPr>
            <a:spLocks noGrp="1"/>
          </p:cNvSpPr>
          <p:nvPr>
            <p:ph idx="1"/>
          </p:nvPr>
        </p:nvSpPr>
        <p:spPr>
          <a:xfrm>
            <a:off x="578882" y="1160648"/>
            <a:ext cx="11151909" cy="1365944"/>
          </a:xfrm>
        </p:spPr>
        <p:txBody>
          <a:bodyPr/>
          <a:lstStyle/>
          <a:p>
            <a:pPr>
              <a:lnSpc>
                <a:spcPct val="100000"/>
              </a:lnSpc>
            </a:pPr>
            <a:r>
              <a:rPr lang="en-US" dirty="0"/>
              <a:t>Select the </a:t>
            </a:r>
            <a:r>
              <a:rPr lang="en-US" b="1" dirty="0"/>
              <a:t>Benefits Information Questionnaire </a:t>
            </a:r>
            <a:r>
              <a:rPr lang="en-US" dirty="0"/>
              <a:t>to answer and review all questions in those sections. Verify accuracy of  the responses. Save and continue at the bottom of each section when completed. Select ‘continue’ to return to the Questionnaire item list to begin the next section. </a:t>
            </a:r>
          </a:p>
        </p:txBody>
      </p:sp>
      <p:sp>
        <p:nvSpPr>
          <p:cNvPr id="7" name="Text Placeholder 6">
            <a:extLst>
              <a:ext uri="{FF2B5EF4-FFF2-40B4-BE49-F238E27FC236}">
                <a16:creationId xmlns:a16="http://schemas.microsoft.com/office/drawing/2014/main" id="{A3F4C9E1-53C2-E5D8-BD08-4A6775A64BBA}"/>
              </a:ext>
            </a:extLst>
          </p:cNvPr>
          <p:cNvSpPr>
            <a:spLocks noGrp="1"/>
          </p:cNvSpPr>
          <p:nvPr>
            <p:ph type="body" sz="quarter" idx="13"/>
          </p:nvPr>
        </p:nvSpPr>
        <p:spPr>
          <a:xfrm>
            <a:off x="0" y="6946900"/>
            <a:ext cx="12192000" cy="365125"/>
          </a:xfrm>
        </p:spPr>
        <p:txBody>
          <a:bodyPr/>
          <a:lstStyle/>
          <a:p>
            <a:r>
              <a:rPr lang="en-US" b="0" dirty="0"/>
              <a:t>Screenshot Benefits Information Questionnaire, arrow points to continue button right of the Questionnaires to complete. </a:t>
            </a:r>
          </a:p>
        </p:txBody>
      </p:sp>
      <p:sp>
        <p:nvSpPr>
          <p:cNvPr id="5" name="Slide Number Placeholder 4">
            <a:extLst>
              <a:ext uri="{FF2B5EF4-FFF2-40B4-BE49-F238E27FC236}">
                <a16:creationId xmlns:a16="http://schemas.microsoft.com/office/drawing/2014/main" id="{1EDE6237-2B6A-02E3-0363-EE0963E76826}"/>
              </a:ext>
            </a:extLst>
          </p:cNvPr>
          <p:cNvSpPr>
            <a:spLocks noGrp="1"/>
          </p:cNvSpPr>
          <p:nvPr>
            <p:ph type="sldNum" sz="quarter" idx="12"/>
          </p:nvPr>
        </p:nvSpPr>
        <p:spPr/>
        <p:txBody>
          <a:bodyPr/>
          <a:lstStyle/>
          <a:p>
            <a:fld id="{781057C3-FDA3-B146-AA6C-F3C04E67C803}" type="slidenum">
              <a:rPr lang="en-US" smtClean="0"/>
              <a:t>7</a:t>
            </a:fld>
            <a:endParaRPr lang="en-US" dirty="0"/>
          </a:p>
        </p:txBody>
      </p:sp>
      <p:sp>
        <p:nvSpPr>
          <p:cNvPr id="4" name="Footer Placeholder 3">
            <a:extLst>
              <a:ext uri="{FF2B5EF4-FFF2-40B4-BE49-F238E27FC236}">
                <a16:creationId xmlns:a16="http://schemas.microsoft.com/office/drawing/2014/main" id="{9835FFBF-C808-62B7-1889-51E32717EC53}"/>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18D3E989-AA85-E748-F34D-94A337C41AB9}"/>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2259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0E31-3DCA-B34B-4668-32A02EE33848}"/>
              </a:ext>
            </a:extLst>
          </p:cNvPr>
          <p:cNvSpPr>
            <a:spLocks noGrp="1"/>
          </p:cNvSpPr>
          <p:nvPr>
            <p:ph type="title"/>
          </p:nvPr>
        </p:nvSpPr>
        <p:spPr/>
        <p:txBody>
          <a:bodyPr/>
          <a:lstStyle/>
          <a:p>
            <a:r>
              <a:rPr lang="en-US" sz="2800" dirty="0"/>
              <a:t>FEDERAL EMPLOYEES HEALTH BENEFITS</a:t>
            </a:r>
            <a:endParaRPr lang="en-US" dirty="0"/>
          </a:p>
        </p:txBody>
      </p:sp>
      <p:sp>
        <p:nvSpPr>
          <p:cNvPr id="3" name="Text Placeholder 2">
            <a:extLst>
              <a:ext uri="{FF2B5EF4-FFF2-40B4-BE49-F238E27FC236}">
                <a16:creationId xmlns:a16="http://schemas.microsoft.com/office/drawing/2014/main" id="{4D9D62E5-D829-5EFD-CD0E-6EBF88C245FD}"/>
              </a:ext>
            </a:extLst>
          </p:cNvPr>
          <p:cNvSpPr>
            <a:spLocks noGrp="1"/>
          </p:cNvSpPr>
          <p:nvPr>
            <p:ph type="body" sz="quarter" idx="13"/>
          </p:nvPr>
        </p:nvSpPr>
        <p:spPr/>
        <p:txBody>
          <a:bodyPr/>
          <a:lstStyle/>
          <a:p>
            <a:pPr lvl="0">
              <a:lnSpc>
                <a:spcPct val="100000"/>
              </a:lnSpc>
              <a:spcBef>
                <a:spcPts val="0"/>
              </a:spcBef>
              <a:spcAft>
                <a:spcPts val="0"/>
              </a:spcAft>
            </a:pPr>
            <a:r>
              <a:rPr lang="en-US" dirty="0"/>
              <a:t>The </a:t>
            </a:r>
            <a:r>
              <a:rPr lang="en-US" b="1" dirty="0"/>
              <a:t>Health Insurance </a:t>
            </a:r>
            <a:r>
              <a:rPr lang="en-US" dirty="0"/>
              <a:t>page contains questions related to the employee’s </a:t>
            </a:r>
            <a:r>
              <a:rPr lang="en-US" b="1" dirty="0"/>
              <a:t>Federal Employees Health Benefits (FEHB) </a:t>
            </a:r>
            <a:r>
              <a:rPr lang="en-US" dirty="0"/>
              <a:t>elections.</a:t>
            </a:r>
          </a:p>
        </p:txBody>
      </p:sp>
      <p:sp>
        <p:nvSpPr>
          <p:cNvPr id="5" name="Slide Number Placeholder 4">
            <a:extLst>
              <a:ext uri="{FF2B5EF4-FFF2-40B4-BE49-F238E27FC236}">
                <a16:creationId xmlns:a16="http://schemas.microsoft.com/office/drawing/2014/main" id="{9AAF07BC-B8EA-CC0D-4384-DDCB1A904C56}"/>
              </a:ext>
            </a:extLst>
          </p:cNvPr>
          <p:cNvSpPr>
            <a:spLocks noGrp="1"/>
          </p:cNvSpPr>
          <p:nvPr>
            <p:ph type="sldNum" sz="quarter" idx="12"/>
          </p:nvPr>
        </p:nvSpPr>
        <p:spPr/>
        <p:txBody>
          <a:bodyPr/>
          <a:lstStyle/>
          <a:p>
            <a:fld id="{781057C3-FDA3-B146-AA6C-F3C04E67C803}" type="slidenum">
              <a:rPr lang="en-US" smtClean="0"/>
              <a:t>8</a:t>
            </a:fld>
            <a:endParaRPr lang="en-US" dirty="0"/>
          </a:p>
        </p:txBody>
      </p:sp>
      <p:sp>
        <p:nvSpPr>
          <p:cNvPr id="4" name="Footer Placeholder 3">
            <a:extLst>
              <a:ext uri="{FF2B5EF4-FFF2-40B4-BE49-F238E27FC236}">
                <a16:creationId xmlns:a16="http://schemas.microsoft.com/office/drawing/2014/main" id="{EF244766-6627-EA51-78E3-87B52798269E}"/>
              </a:ext>
            </a:extLst>
          </p:cNvPr>
          <p:cNvSpPr>
            <a:spLocks noGrp="1"/>
          </p:cNvSpPr>
          <p:nvPr>
            <p:ph type="ftr" sz="quarter" idx="11"/>
          </p:nvPr>
        </p:nvSpPr>
        <p:spPr/>
        <p:txBody>
          <a:bodyPr/>
          <a:lstStyle/>
          <a:p>
            <a:r>
              <a:rPr lang="en-US"/>
              <a:t>USA Staffing Benefits User Guide | HRSS</a:t>
            </a:r>
            <a:endParaRPr lang="en-US" dirty="0"/>
          </a:p>
        </p:txBody>
      </p:sp>
      <p:sp>
        <p:nvSpPr>
          <p:cNvPr id="6" name="Date Placeholder 5">
            <a:extLst>
              <a:ext uri="{FF2B5EF4-FFF2-40B4-BE49-F238E27FC236}">
                <a16:creationId xmlns:a16="http://schemas.microsoft.com/office/drawing/2014/main" id="{15FAEC47-5962-E552-0724-D10E1DDBF143}"/>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3152058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5F45-7F87-BB06-7547-7FABAEF167ED}"/>
              </a:ext>
            </a:extLst>
          </p:cNvPr>
          <p:cNvSpPr>
            <a:spLocks noGrp="1"/>
          </p:cNvSpPr>
          <p:nvPr>
            <p:ph type="title"/>
          </p:nvPr>
        </p:nvSpPr>
        <p:spPr/>
        <p:txBody>
          <a:bodyPr/>
          <a:lstStyle/>
          <a:p>
            <a:r>
              <a:rPr lang="en-US" dirty="0"/>
              <a:t>Benefits Information 1</a:t>
            </a:r>
          </a:p>
        </p:txBody>
      </p:sp>
      <p:pic>
        <p:nvPicPr>
          <p:cNvPr id="7" name="Picture Placeholder 6" descr="Screenshot Benefits Information page. Health Insurance Questionnaire.">
            <a:extLst>
              <a:ext uri="{FF2B5EF4-FFF2-40B4-BE49-F238E27FC236}">
                <a16:creationId xmlns:a16="http://schemas.microsoft.com/office/drawing/2014/main" id="{E94540D3-4A95-7C55-F145-22836CF98255}"/>
              </a:ext>
            </a:extLst>
          </p:cNvPr>
          <p:cNvPicPr>
            <a:picLocks noGrp="1" noChangeAspect="1"/>
          </p:cNvPicPr>
          <p:nvPr>
            <p:ph type="pic" sz="quarter" idx="14"/>
          </p:nvPr>
        </p:nvPicPr>
        <p:blipFill>
          <a:blip r:embed="rId3"/>
          <a:srcRect t="54" b="54"/>
          <a:stretch/>
        </p:blipFill>
        <p:spPr>
          <a:xfrm>
            <a:off x="998538" y="1377950"/>
            <a:ext cx="9598025" cy="4672013"/>
          </a:xfrm>
          <a:prstGeom prst="rect">
            <a:avLst/>
          </a:prstGeom>
        </p:spPr>
      </p:pic>
      <p:sp>
        <p:nvSpPr>
          <p:cNvPr id="4" name="Slide Number Placeholder 3">
            <a:extLst>
              <a:ext uri="{FF2B5EF4-FFF2-40B4-BE49-F238E27FC236}">
                <a16:creationId xmlns:a16="http://schemas.microsoft.com/office/drawing/2014/main" id="{AE802050-B853-466B-025A-B215275CB884}"/>
              </a:ext>
            </a:extLst>
          </p:cNvPr>
          <p:cNvSpPr>
            <a:spLocks noGrp="1"/>
          </p:cNvSpPr>
          <p:nvPr>
            <p:ph type="sldNum" sz="quarter" idx="12"/>
          </p:nvPr>
        </p:nvSpPr>
        <p:spPr/>
        <p:txBody>
          <a:bodyPr/>
          <a:lstStyle/>
          <a:p>
            <a:fld id="{781057C3-FDA3-B146-AA6C-F3C04E67C803}" type="slidenum">
              <a:rPr lang="en-US" smtClean="0"/>
              <a:t>9</a:t>
            </a:fld>
            <a:endParaRPr lang="en-US" dirty="0"/>
          </a:p>
        </p:txBody>
      </p:sp>
      <p:sp>
        <p:nvSpPr>
          <p:cNvPr id="5" name="Footer Placeholder 4">
            <a:extLst>
              <a:ext uri="{FF2B5EF4-FFF2-40B4-BE49-F238E27FC236}">
                <a16:creationId xmlns:a16="http://schemas.microsoft.com/office/drawing/2014/main" id="{DD558B87-AEF6-28AC-0A48-3875F9678C02}"/>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BB51541B-9B38-9F3D-59FD-97481B46FC23}"/>
              </a:ext>
            </a:extLst>
          </p:cNvPr>
          <p:cNvSpPr>
            <a:spLocks noGrp="1"/>
          </p:cNvSpPr>
          <p:nvPr>
            <p:ph type="dt" sz="half" idx="10"/>
          </p:nvPr>
        </p:nvSpPr>
        <p:spPr/>
        <p:txBody>
          <a:bodyPr/>
          <a:lstStyle/>
          <a:p>
            <a:r>
              <a:rPr lang="en-US" dirty="0"/>
              <a:t>September 2023</a:t>
            </a:r>
          </a:p>
        </p:txBody>
      </p:sp>
    </p:spTree>
    <p:extLst>
      <p:ext uri="{BB962C8B-B14F-4D97-AF65-F5344CB8AC3E}">
        <p14:creationId xmlns:p14="http://schemas.microsoft.com/office/powerpoint/2010/main" val="176295236"/>
      </p:ext>
    </p:extLst>
  </p:cSld>
  <p:clrMapOvr>
    <a:masterClrMapping/>
  </p:clrMapOvr>
</p:sld>
</file>

<file path=ppt/theme/theme1.xml><?xml version="1.0" encoding="utf-8"?>
<a:theme xmlns:a="http://schemas.openxmlformats.org/drawingml/2006/main" name="DS17-003_PPT Temp_Classic_032519Final">
  <a:themeElements>
    <a:clrScheme name="Patriotic">
      <a:dk1>
        <a:srgbClr val="000000"/>
      </a:dk1>
      <a:lt1>
        <a:srgbClr val="FFFFFF"/>
      </a:lt1>
      <a:dk2>
        <a:srgbClr val="093061"/>
      </a:dk2>
      <a:lt2>
        <a:srgbClr val="B21941"/>
      </a:lt2>
      <a:accent1>
        <a:srgbClr val="00589C"/>
      </a:accent1>
      <a:accent2>
        <a:srgbClr val="009BDE"/>
      </a:accent2>
      <a:accent3>
        <a:srgbClr val="B21941"/>
      </a:accent3>
      <a:accent4>
        <a:srgbClr val="004987"/>
      </a:accent4>
      <a:accent5>
        <a:srgbClr val="E7EBE9"/>
      </a:accent5>
      <a:accent6>
        <a:srgbClr val="61913D"/>
      </a:accent6>
      <a:hlink>
        <a:srgbClr val="009BDE"/>
      </a:hlink>
      <a:folHlink>
        <a:srgbClr val="0058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w11test" id="{B2A1FC96-8756-6442-AED6-B143EFBC0C2B}" vid="{6DA0AB55-6623-0F48-87DC-5E3F55C7EE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3731</TotalTime>
  <Words>6216</Words>
  <Application>Microsoft Office PowerPoint</Application>
  <PresentationFormat>Widescreen</PresentationFormat>
  <Paragraphs>428</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 Black</vt:lpstr>
      <vt:lpstr>Calibri</vt:lpstr>
      <vt:lpstr>Century Gothic</vt:lpstr>
      <vt:lpstr>DS17-003_PPT Temp_Classic_032519Final</vt:lpstr>
      <vt:lpstr>USA Staffing Benefits User Guide</vt:lpstr>
      <vt:lpstr>The information in this presentation is meant to help new employees navigate the USA Staffing system to complete any Benefits tasks they may be assigned.</vt:lpstr>
      <vt:lpstr>USA Staffing Help Center</vt:lpstr>
      <vt:lpstr>Employees should receive an email from USA Staffing when their Benefits forms have been assigned.</vt:lpstr>
      <vt:lpstr>Log in using the link from the email, and access the Questionnaire to complete the new question items that have been assigned. All sections with new requirements will be marked with a red square to the left. </vt:lpstr>
      <vt:lpstr>The Benefits Information Questionnaire contains information and questions related to the employee’s Federally-offered benefits.</vt:lpstr>
      <vt:lpstr>Benefits Information Questionnaire</vt:lpstr>
      <vt:lpstr>FEDERAL EMPLOYEES HEALTH BENEFITS</vt:lpstr>
      <vt:lpstr>Benefits Information 1</vt:lpstr>
      <vt:lpstr>Benefits Information 2</vt:lpstr>
      <vt:lpstr>If health benefits are waived, the employee will need to wait until the annual FEHB Open Season or experience a Qualifying Life Event (QLE) to enroll.</vt:lpstr>
      <vt:lpstr>Family Member Eligibility 1</vt:lpstr>
      <vt:lpstr>Family Member Eligibility 2</vt:lpstr>
      <vt:lpstr>PowerPoint Presentation</vt:lpstr>
      <vt:lpstr>PowerPoint Presentation</vt:lpstr>
      <vt:lpstr>Family Member Eligibility 3</vt:lpstr>
      <vt:lpstr>UPLOADING VERIFICATION DOCUMENTS</vt:lpstr>
      <vt:lpstr>FEHB EFFECTIVE DATE</vt:lpstr>
      <vt:lpstr>FEDERAL EMPLOYEES GROUP LIFE INSURANCE</vt:lpstr>
      <vt:lpstr>Benefits Information 3</vt:lpstr>
      <vt:lpstr>FEGLI BASIC and Optional Coverage</vt:lpstr>
      <vt:lpstr>Federal Employees Group Life Insurance (FEGLI) </vt:lpstr>
      <vt:lpstr>Benefits Information 4</vt:lpstr>
      <vt:lpstr>Benefits Information 5</vt:lpstr>
      <vt:lpstr>Benefits Information 6 </vt:lpstr>
      <vt:lpstr>Benefits Information Changes 1</vt:lpstr>
      <vt:lpstr>Benefits Information Changes 2</vt:lpstr>
      <vt:lpstr>Benefits Information 7</vt:lpstr>
      <vt:lpstr>Benefits Information 8</vt:lpstr>
      <vt:lpstr>Benefits Information 9</vt:lpstr>
      <vt:lpstr>Submit Benefits Information 1</vt:lpstr>
      <vt:lpstr>Submit Benefits Information 2</vt:lpstr>
      <vt:lpstr>Submit Benefits Information 3</vt:lpstr>
      <vt:lpstr>Submit Benefits Information 4</vt:lpstr>
      <vt:lpstr>Submit Benefits Information 5</vt:lpstr>
      <vt:lpstr>Submit Benefits Information 6</vt:lpstr>
      <vt:lpstr>Benefits Information 10</vt:lpstr>
      <vt:lpstr>Ogden.benefits.section@irs.gov</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IRS Presentation Title Up to Two Lines of Text</dc:title>
  <dc:creator>Hodgson DeDawn</dc:creator>
  <cp:keywords>PPT, PowerPoint, Standard, Classic, Blue</cp:keywords>
  <cp:lastModifiedBy>Eisenhour Caroline I</cp:lastModifiedBy>
  <cp:revision>124</cp:revision>
  <dcterms:created xsi:type="dcterms:W3CDTF">2020-09-02T15:55:21Z</dcterms:created>
  <dcterms:modified xsi:type="dcterms:W3CDTF">2023-09-21T13:07:18Z</dcterms:modified>
</cp:coreProperties>
</file>